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300" r:id="rId3"/>
    <p:sldId id="327" r:id="rId4"/>
    <p:sldId id="304" r:id="rId5"/>
    <p:sldId id="326" r:id="rId6"/>
    <p:sldId id="305" r:id="rId7"/>
    <p:sldId id="333" r:id="rId8"/>
    <p:sldId id="332" r:id="rId9"/>
    <p:sldId id="338" r:id="rId10"/>
    <p:sldId id="335" r:id="rId11"/>
    <p:sldId id="339" r:id="rId12"/>
    <p:sldId id="340" r:id="rId13"/>
    <p:sldId id="341" r:id="rId14"/>
    <p:sldId id="328" r:id="rId15"/>
    <p:sldId id="329" r:id="rId16"/>
    <p:sldId id="330" r:id="rId17"/>
    <p:sldId id="342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44" autoAdjust="0"/>
    <p:restoredTop sz="96374" autoAdjust="0"/>
  </p:normalViewPr>
  <p:slideViewPr>
    <p:cSldViewPr snapToGrid="0">
      <p:cViewPr varScale="1">
        <p:scale>
          <a:sx n="62" d="100"/>
          <a:sy n="62" d="100"/>
        </p:scale>
        <p:origin x="84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F4360-A1E1-4DDC-B2C5-2C4571085FF3}" type="datetimeFigureOut">
              <a:rPr lang="fr-FR" smtClean="0"/>
              <a:t>05/01/2023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B007A-F846-4544-95A3-BCCAADEE72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3808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Bonjour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562ED-34FB-4DAA-B1C7-8DC9C655C7B4}" type="slidenum">
              <a:rPr lang="fr-FR" smtClean="0"/>
              <a:pPr/>
              <a:t>1</a:t>
            </a:fld>
            <a:endParaRPr lang="fr-F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Les gammes créent sur Catia sont maintenant sur toutes les tablettes en formation et peuvent donc être modifiées à la demande.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-Amélioration en </a:t>
            </a:r>
            <a:r>
              <a:rPr lang="fr-FR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drawing</a:t>
            </a: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plan </a:t>
            </a:r>
            <a:r>
              <a:rPr lang="fr-FR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catia</a:t>
            </a: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fr-FR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0B007A-F846-4544-95A3-BCCAADEE7215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02263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Les gammes créent sur Catia sont maintenant sur toutes les tablettes en formation et peuvent donc être modifiées à la demande.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-Amélioration en </a:t>
            </a:r>
            <a:r>
              <a:rPr lang="fr-FR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drawing</a:t>
            </a: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plan </a:t>
            </a:r>
            <a:r>
              <a:rPr lang="fr-FR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catia</a:t>
            </a: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fr-FR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0B007A-F846-4544-95A3-BCCAADEE7215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13657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Les gammes créent sur Catia sont maintenant sur toutes les tablettes en formation et peuvent donc être modifiées à la demande.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-Amélioration en </a:t>
            </a:r>
            <a:r>
              <a:rPr lang="fr-FR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drawing</a:t>
            </a: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plan </a:t>
            </a:r>
            <a:r>
              <a:rPr lang="fr-FR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catia</a:t>
            </a: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fr-FR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0B007A-F846-4544-95A3-BCCAADEE7215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05260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Les gammes créent sur Catia sont maintenant sur toutes les tablettes en formation et peuvent donc être modifiées à la demande.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-Amélioration en </a:t>
            </a:r>
            <a:r>
              <a:rPr lang="fr-FR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drawing</a:t>
            </a: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plan </a:t>
            </a:r>
            <a:r>
              <a:rPr lang="fr-FR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catia</a:t>
            </a: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fr-FR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0B007A-F846-4544-95A3-BCCAADEE7215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53150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Les gammes créent sur Catia sont maintenant sur toutes les tablettes en formation et peuvent donc être modifiées à la demande.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-Amélioration en </a:t>
            </a:r>
            <a:r>
              <a:rPr lang="fr-FR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drawing</a:t>
            </a: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plan </a:t>
            </a:r>
            <a:r>
              <a:rPr lang="fr-FR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catia</a:t>
            </a: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fr-FR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0B007A-F846-4544-95A3-BCCAADEE7215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70829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Bonjour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562ED-34FB-4DAA-B1C7-8DC9C655C7B4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2097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Les gammes créent sur Catia sont maintenant sur toutes les tablettes en formation et peuvent donc être modifiées à la demande.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-Amélioration en </a:t>
            </a:r>
            <a:r>
              <a:rPr lang="fr-FR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drawing</a:t>
            </a: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plan </a:t>
            </a:r>
            <a:r>
              <a:rPr lang="fr-FR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catia</a:t>
            </a: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fr-FR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0B007A-F846-4544-95A3-BCCAADEE721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3904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Les gammes créent sur Catia sont maintenant sur toutes les tablettes en formation et peuvent donc être modifiées à la demande.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-Amélioration en </a:t>
            </a:r>
            <a:r>
              <a:rPr lang="fr-FR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drawing</a:t>
            </a: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plan </a:t>
            </a:r>
            <a:r>
              <a:rPr lang="fr-FR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catia</a:t>
            </a: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fr-FR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0B007A-F846-4544-95A3-BCCAADEE721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7874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Les gammes créent sur Catia sont maintenant sur toutes les tablettes en formation et peuvent donc être modifiées à la demande.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-Amélioration en </a:t>
            </a:r>
            <a:r>
              <a:rPr lang="fr-FR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drawing</a:t>
            </a: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plan </a:t>
            </a:r>
            <a:r>
              <a:rPr lang="fr-FR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catia</a:t>
            </a: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fr-FR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0B007A-F846-4544-95A3-BCCAADEE721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2740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Les gammes créent sur Catia sont maintenant sur toutes les tablettes en formation et peuvent donc être modifiées à la demande.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-Amélioration en </a:t>
            </a:r>
            <a:r>
              <a:rPr lang="fr-FR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drawing</a:t>
            </a: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plan </a:t>
            </a:r>
            <a:r>
              <a:rPr lang="fr-FR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catia</a:t>
            </a: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fr-FR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0B007A-F846-4544-95A3-BCCAADEE721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5103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Les gammes créent sur Catia sont maintenant sur toutes les tablettes en formation et peuvent donc être modifiées à la demande.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-Amélioration en </a:t>
            </a:r>
            <a:r>
              <a:rPr lang="fr-FR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drawing</a:t>
            </a: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plan </a:t>
            </a:r>
            <a:r>
              <a:rPr lang="fr-FR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catia</a:t>
            </a: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fr-FR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0B007A-F846-4544-95A3-BCCAADEE721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6988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Les gammes créent sur Catia sont maintenant sur toutes les tablettes en formation et peuvent donc être modifiées à la demande.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-Amélioration en </a:t>
            </a:r>
            <a:r>
              <a:rPr lang="fr-FR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drawing</a:t>
            </a: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plan </a:t>
            </a:r>
            <a:r>
              <a:rPr lang="fr-FR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catia</a:t>
            </a: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fr-FR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0B007A-F846-4544-95A3-BCCAADEE721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7882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Les gammes créent sur Catia sont maintenant sur toutes les tablettes en formation et peuvent donc être modifiées à la demande.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-Amélioration en </a:t>
            </a:r>
            <a:r>
              <a:rPr lang="fr-FR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drawing</a:t>
            </a: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plan </a:t>
            </a:r>
            <a:r>
              <a:rPr lang="fr-FR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catia</a:t>
            </a: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fr-FR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0B007A-F846-4544-95A3-BCCAADEE721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87004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Les gammes créent sur Catia sont maintenant sur toutes les tablettes en formation et peuvent donc être modifiées à la demande.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-Amélioration en </a:t>
            </a:r>
            <a:r>
              <a:rPr lang="fr-FR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drawing</a:t>
            </a: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plan </a:t>
            </a:r>
            <a:r>
              <a:rPr lang="fr-FR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catia</a:t>
            </a: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fr-FR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0B007A-F846-4544-95A3-BCCAADEE7215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2086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A782E6-B34A-4436-8874-B873786E26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4DC2F37-D27D-4220-806B-E8F63455B0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9833EF1-7716-48FA-BA0F-BA84FC6FA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AEC01-7BAF-4C2F-8C0D-1A145AE72C47}" type="datetimeFigureOut">
              <a:rPr lang="fr-FR" smtClean="0"/>
              <a:t>05/01/2023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C9712E0-0935-4409-A4D0-3C5E2D9F8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476C72A-1EB0-43FE-8401-01F611FB2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5B66A-7455-4276-ADCF-64D1A79BC2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1397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703720-2395-4CE6-A0ED-D52F52948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F78577E-B07C-4E7F-AA61-756BFECB80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4C32162-C772-4A4D-BD41-9FD49E8F7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AEC01-7BAF-4C2F-8C0D-1A145AE72C47}" type="datetimeFigureOut">
              <a:rPr lang="fr-FR" smtClean="0"/>
              <a:t>05/01/2023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60DC84-FF8A-448F-88A3-F41879248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34D14F-23E7-49EE-890E-741B039F2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5B66A-7455-4276-ADCF-64D1A79BC2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7292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0B356E4-A93D-42F8-A210-32D76EBE02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95089C3-72FD-454C-A589-1058EE2C3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02E87D-3654-4577-A25A-D1374381D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AEC01-7BAF-4C2F-8C0D-1A145AE72C47}" type="datetimeFigureOut">
              <a:rPr lang="fr-FR" smtClean="0"/>
              <a:t>05/01/2023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D9F89CB-5E01-4F72-9506-84EF48EF4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3C54A4-2080-45EF-A4D9-8058A79B4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5B66A-7455-4276-ADCF-64D1A79BC2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5672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8F7400-BA60-437F-B061-E48371F6A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717B0F-8E9C-4B0B-8611-FA8030D77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440742-D6B8-4962-8F91-D30D12144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AEC01-7BAF-4C2F-8C0D-1A145AE72C47}" type="datetimeFigureOut">
              <a:rPr lang="fr-FR" smtClean="0"/>
              <a:t>05/01/2023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8AC969-9CBD-406F-AC89-0DB8228C0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C3D92A-F80A-46B9-9F45-4AEB80D3D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5B66A-7455-4276-ADCF-64D1A79BC2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0662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0D9F4F-450E-4E63-ABC3-7EC7A8C2E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CD74019-6FA8-4EA0-BDC6-E887D2100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63F52A-ADA4-407A-89BF-1E1B177E2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AEC01-7BAF-4C2F-8C0D-1A145AE72C47}" type="datetimeFigureOut">
              <a:rPr lang="fr-FR" smtClean="0"/>
              <a:t>05/01/2023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8F00D09-613B-4578-BB53-99D7EA689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CDFE64-F2BB-41AB-B42B-2429C10D5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5B66A-7455-4276-ADCF-64D1A79BC2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0284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754F83-1203-4A70-A93A-DF0F2ADDC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BEAC2E-6DC0-4A66-8704-01CA318B2E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3577A53-1896-4F65-9A3D-E3F3F6C38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1B84673-C763-4151-9001-521B12928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AEC01-7BAF-4C2F-8C0D-1A145AE72C47}" type="datetimeFigureOut">
              <a:rPr lang="fr-FR" smtClean="0"/>
              <a:t>05/01/2023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41300CB-8CC3-4B04-9E9A-3651C61C3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4E3CBFF-3B98-4552-9017-39FE28296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5B66A-7455-4276-ADCF-64D1A79BC2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1872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96DC5D-614B-424D-A9B3-C5B1E251E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15825F1-EE2B-44A1-A438-EA25C042A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249216F-3F43-49CD-B1AF-3A15FA28E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E6064C2-47BD-4FCA-9347-8AF4F6682C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1F79C51-6DC9-4A52-B221-FD911F5D8D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B5C31CD-0E7C-496B-8444-928FBE7E5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AEC01-7BAF-4C2F-8C0D-1A145AE72C47}" type="datetimeFigureOut">
              <a:rPr lang="fr-FR" smtClean="0"/>
              <a:t>05/01/2023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B4011E7-4285-417B-9F09-EA646CEAD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852364D-B31E-4EEE-ABFF-32B49E98D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5B66A-7455-4276-ADCF-64D1A79BC2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385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7B2EF1-0FC0-4C7B-9CB3-F793AB0F9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B72633D-EDB0-4084-9FA8-049DAD44D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AEC01-7BAF-4C2F-8C0D-1A145AE72C47}" type="datetimeFigureOut">
              <a:rPr lang="fr-FR" smtClean="0"/>
              <a:t>05/01/2023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222B5F9-7807-4A2F-A6D9-500A41F5A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0ACB64E-0E3F-421E-91D8-F2FD241BF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5B66A-7455-4276-ADCF-64D1A79BC2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4167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964610F-7EAB-47B6-8CA1-4AFEF55E7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AEC01-7BAF-4C2F-8C0D-1A145AE72C47}" type="datetimeFigureOut">
              <a:rPr lang="fr-FR" smtClean="0"/>
              <a:t>05/01/2023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B55A954-0F09-4362-B110-9570D9E74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EA3138-2295-4BE7-9FF7-C93689215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5B66A-7455-4276-ADCF-64D1A79BC2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4591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732A2A-CABD-482A-845D-6E1164E5B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199DDB-7864-4605-9BBA-AB680F69F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2FC2D7D-C3F1-4389-BD69-F6DD8895AF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EADF371-04B3-4430-8F7D-F73A06241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AEC01-7BAF-4C2F-8C0D-1A145AE72C47}" type="datetimeFigureOut">
              <a:rPr lang="fr-FR" smtClean="0"/>
              <a:t>05/01/2023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B7C7134-340B-481E-94FE-921BA68B7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1EFBD72-F294-4A43-BA6C-4E7796F6B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5B66A-7455-4276-ADCF-64D1A79BC2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2320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6E2746-4960-4F1A-85C2-D7C0A964B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63EDFFF-9B76-4A41-962F-10BCD87EA7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1C81842-AB48-4597-B9E3-CA3AEA35A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03BF944-E5D7-4009-A5D4-DBB27F682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AEC01-7BAF-4C2F-8C0D-1A145AE72C47}" type="datetimeFigureOut">
              <a:rPr lang="fr-FR" smtClean="0"/>
              <a:t>05/01/2023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4580710-2D59-40AE-B281-E14B6885B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23C75A4-7026-48E0-A492-3F1688977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5B66A-7455-4276-ADCF-64D1A79BC2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9375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00206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459AC3C-B9E0-4820-9F9E-3A1D42B54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A8621F0-3D2C-47E3-B52E-D91CBDA770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930AC2-B5CD-4DC4-AEC6-FE44E816C6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AEC01-7BAF-4C2F-8C0D-1A145AE72C47}" type="datetimeFigureOut">
              <a:rPr lang="fr-FR" smtClean="0"/>
              <a:t>05/01/2023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A0E4D7-94DE-49AB-B72E-9FE6C6AB28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D6FB75-CEB3-4156-BC0F-18C1272113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5B66A-7455-4276-ADCF-64D1A79BC2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927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sudaeroformation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hyperlink" Target="mailto:contact@sudaeroengineering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sudaeroformation.co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hyperlink" Target="mailto:contact@sudaeroengineering.com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microsoft.com/office/2007/relationships/hdphoto" Target="../media/hdphoto5.wdp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microsoft.com/office/2007/relationships/hdphoto" Target="../media/hdphoto2.wdp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21" Type="http://schemas.openxmlformats.org/officeDocument/2006/relationships/image" Target="../media/image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31022-8D48-4487-B316-C7D81CF061D4}" type="slidenum">
              <a:rPr lang="fr-FR" smtClean="0">
                <a:solidFill>
                  <a:schemeClr val="tx1"/>
                </a:solidFill>
              </a:rPr>
              <a:pPr/>
              <a:t>1</a:t>
            </a:fld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Zone de texte 23" descr="Élément d’accentuation vers la zone de titre">
            <a:extLst>
              <a:ext uri="{FF2B5EF4-FFF2-40B4-BE49-F238E27FC236}">
                <a16:creationId xmlns:a16="http://schemas.microsoft.com/office/drawing/2014/main" id="{AA4C745F-78FA-4CC7-B078-2B98AE791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1426190" y="2726343"/>
            <a:ext cx="804898" cy="3140150"/>
          </a:xfrm>
          <a:custGeom>
            <a:avLst/>
            <a:gdLst>
              <a:gd name="connsiteX0" fmla="*/ 99480 w 804898"/>
              <a:gd name="connsiteY0" fmla="*/ 0 h 3140150"/>
              <a:gd name="connsiteX1" fmla="*/ 804898 w 804898"/>
              <a:gd name="connsiteY1" fmla="*/ 0 h 3140150"/>
              <a:gd name="connsiteX2" fmla="*/ 804898 w 804898"/>
              <a:gd name="connsiteY2" fmla="*/ 357262 h 3140150"/>
              <a:gd name="connsiteX3" fmla="*/ 804898 w 804898"/>
              <a:gd name="connsiteY3" fmla="*/ 2782888 h 3140150"/>
              <a:gd name="connsiteX4" fmla="*/ 804898 w 804898"/>
              <a:gd name="connsiteY4" fmla="*/ 3140150 h 3140150"/>
              <a:gd name="connsiteX5" fmla="*/ 99480 w 804898"/>
              <a:gd name="connsiteY5" fmla="*/ 3140150 h 3140150"/>
              <a:gd name="connsiteX6" fmla="*/ 0 w 804898"/>
              <a:gd name="connsiteY6" fmla="*/ 3013250 h 3140150"/>
              <a:gd name="connsiteX7" fmla="*/ 0 w 804898"/>
              <a:gd name="connsiteY7" fmla="*/ 2655988 h 3140150"/>
              <a:gd name="connsiteX8" fmla="*/ 0 w 804898"/>
              <a:gd name="connsiteY8" fmla="*/ 484162 h 3140150"/>
              <a:gd name="connsiteX9" fmla="*/ 0 w 804898"/>
              <a:gd name="connsiteY9" fmla="*/ 126900 h 3140150"/>
              <a:gd name="connsiteX10" fmla="*/ 99480 w 804898"/>
              <a:gd name="connsiteY10" fmla="*/ 0 h 314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4898" h="3140150">
                <a:moveTo>
                  <a:pt x="99480" y="0"/>
                </a:moveTo>
                <a:lnTo>
                  <a:pt x="804898" y="0"/>
                </a:lnTo>
                <a:lnTo>
                  <a:pt x="804898" y="357262"/>
                </a:lnTo>
                <a:lnTo>
                  <a:pt x="804898" y="2782888"/>
                </a:lnTo>
                <a:lnTo>
                  <a:pt x="804898" y="3140150"/>
                </a:lnTo>
                <a:lnTo>
                  <a:pt x="99480" y="3140150"/>
                </a:lnTo>
                <a:cubicBezTo>
                  <a:pt x="44539" y="3140150"/>
                  <a:pt x="0" y="3083334"/>
                  <a:pt x="0" y="3013250"/>
                </a:cubicBezTo>
                <a:lnTo>
                  <a:pt x="0" y="2655988"/>
                </a:lnTo>
                <a:lnTo>
                  <a:pt x="0" y="484162"/>
                </a:lnTo>
                <a:lnTo>
                  <a:pt x="0" y="126900"/>
                </a:lnTo>
                <a:cubicBezTo>
                  <a:pt x="0" y="56816"/>
                  <a:pt x="44539" y="0"/>
                  <a:pt x="99480" y="0"/>
                </a:cubicBezTo>
                <a:close/>
              </a:path>
            </a:pathLst>
          </a:custGeom>
          <a:gradFill>
            <a:gsLst>
              <a:gs pos="100000">
                <a:sysClr val="windowText" lastClr="000000">
                  <a:lumMod val="75000"/>
                  <a:lumOff val="25000"/>
                </a:sysClr>
              </a:gs>
              <a:gs pos="0">
                <a:sysClr val="windowText" lastClr="000000"/>
              </a:gs>
            </a:gsLst>
            <a:lin ang="0" scaled="0"/>
          </a:gradFill>
          <a:ln w="3175">
            <a:solidFill>
              <a:sysClr val="windowText" lastClr="000000">
                <a:lumMod val="85000"/>
                <a:lumOff val="15000"/>
              </a:sysClr>
            </a:solidFill>
          </a:ln>
        </p:spPr>
        <p:txBody>
          <a:bodyPr vert="horz" wrap="square" lIns="180000" tIns="288000" rIns="180000" bIns="180000" rtlCol="0" anchor="t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5000" b="1" kern="1200" spc="-3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>
              <a:solidFill>
                <a:srgbClr val="FFFFFF">
                  <a:lumMod val="95000"/>
                </a:srgbClr>
              </a:solidFill>
              <a:latin typeface="Corbel"/>
            </a:endParaRPr>
          </a:p>
        </p:txBody>
      </p:sp>
      <p:sp>
        <p:nvSpPr>
          <p:cNvPr id="10" name="Titre 2">
            <a:extLst>
              <a:ext uri="{FF2B5EF4-FFF2-40B4-BE49-F238E27FC236}">
                <a16:creationId xmlns:a16="http://schemas.microsoft.com/office/drawing/2014/main" id="{9637571D-2425-4232-9B3D-FD7EA393B3CE}"/>
              </a:ext>
            </a:extLst>
          </p:cNvPr>
          <p:cNvSpPr txBox="1">
            <a:spLocks/>
          </p:cNvSpPr>
          <p:nvPr/>
        </p:nvSpPr>
        <p:spPr>
          <a:xfrm>
            <a:off x="7377808" y="2579644"/>
            <a:ext cx="4583162" cy="2861878"/>
          </a:xfrm>
          <a:prstGeom prst="roundRect">
            <a:avLst>
              <a:gd name="adj" fmla="val 4464"/>
            </a:avLst>
          </a:prstGeom>
          <a:gradFill>
            <a:gsLst>
              <a:gs pos="100000">
                <a:sysClr val="windowText" lastClr="000000">
                  <a:lumMod val="95000"/>
                  <a:lumOff val="5000"/>
                </a:sysClr>
              </a:gs>
              <a:gs pos="0">
                <a:sysClr val="windowText" lastClr="000000">
                  <a:lumMod val="75000"/>
                  <a:lumOff val="25000"/>
                </a:sysClr>
              </a:gs>
            </a:gsLst>
            <a:lin ang="10800000" scaled="0"/>
          </a:gradFill>
          <a:ln>
            <a:solidFill>
              <a:srgbClr val="FFFFFF">
                <a:lumMod val="50000"/>
              </a:srgbClr>
            </a:solidFill>
          </a:ln>
        </p:spPr>
        <p:txBody>
          <a:bodyPr vert="horz" lIns="180000" tIns="288000" rIns="180000" bIns="180000" rtlCol="0" anchor="t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400" b="1" kern="1200" spc="-3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400" u="sng" dirty="0">
              <a:solidFill>
                <a:srgbClr val="FFFFFF">
                  <a:lumMod val="95000"/>
                </a:srgbClr>
              </a:solidFill>
              <a:latin typeface="+mn-lt"/>
            </a:endParaRPr>
          </a:p>
        </p:txBody>
      </p:sp>
      <p:sp>
        <p:nvSpPr>
          <p:cNvPr id="12" name="Triangle isocèle 17" descr="Ombre pour la zone de titre">
            <a:extLst>
              <a:ext uri="{FF2B5EF4-FFF2-40B4-BE49-F238E27FC236}">
                <a16:creationId xmlns:a16="http://schemas.microsoft.com/office/drawing/2014/main" id="{8EBAF7AC-E6D8-4F38-8C4D-972F57CC5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11426190" y="5441522"/>
            <a:ext cx="450092" cy="424971"/>
          </a:xfrm>
          <a:prstGeom prst="triangle">
            <a:avLst>
              <a:gd name="adj" fmla="val 100000"/>
            </a:avLst>
          </a:prstGeom>
          <a:solidFill>
            <a:srgbClr val="25C6E3"/>
          </a:solidFill>
          <a:ln w="3175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fr-FR" kern="0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6" name="Forme libre 5">
            <a:extLst>
              <a:ext uri="{FF2B5EF4-FFF2-40B4-BE49-F238E27FC236}">
                <a16:creationId xmlns:a16="http://schemas.microsoft.com/office/drawing/2014/main" id="{A6C949CC-4E2F-4FFB-91B3-6D15EE53041D}"/>
              </a:ext>
            </a:extLst>
          </p:cNvPr>
          <p:cNvSpPr>
            <a:spLocks noChangeAspect="1"/>
          </p:cNvSpPr>
          <p:nvPr/>
        </p:nvSpPr>
        <p:spPr bwMode="auto">
          <a:xfrm>
            <a:off x="9891040" y="312902"/>
            <a:ext cx="1139706" cy="997628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Forme libre 5">
            <a:extLst>
              <a:ext uri="{FF2B5EF4-FFF2-40B4-BE49-F238E27FC236}">
                <a16:creationId xmlns:a16="http://schemas.microsoft.com/office/drawing/2014/main" id="{51294E23-690A-4258-A1E8-F10A2E3D89AC}"/>
              </a:ext>
            </a:extLst>
          </p:cNvPr>
          <p:cNvSpPr>
            <a:spLocks noChangeAspect="1"/>
          </p:cNvSpPr>
          <p:nvPr/>
        </p:nvSpPr>
        <p:spPr bwMode="auto">
          <a:xfrm>
            <a:off x="10580806" y="477845"/>
            <a:ext cx="1059402" cy="92813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Forme libre 5">
            <a:extLst>
              <a:ext uri="{FF2B5EF4-FFF2-40B4-BE49-F238E27FC236}">
                <a16:creationId xmlns:a16="http://schemas.microsoft.com/office/drawing/2014/main" id="{A66C15E5-9777-4B48-97F1-16AF3C92063D}"/>
              </a:ext>
            </a:extLst>
          </p:cNvPr>
          <p:cNvSpPr>
            <a:spLocks noChangeAspect="1"/>
          </p:cNvSpPr>
          <p:nvPr/>
        </p:nvSpPr>
        <p:spPr bwMode="auto">
          <a:xfrm>
            <a:off x="11286103" y="1014324"/>
            <a:ext cx="674867" cy="59147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Forme libre 5">
            <a:extLst>
              <a:ext uri="{FF2B5EF4-FFF2-40B4-BE49-F238E27FC236}">
                <a16:creationId xmlns:a16="http://schemas.microsoft.com/office/drawing/2014/main" id="{F1820ECD-DBD7-4FA9-AD8E-DBC0AC3289F9}"/>
              </a:ext>
            </a:extLst>
          </p:cNvPr>
          <p:cNvSpPr>
            <a:spLocks noChangeAspect="1"/>
          </p:cNvSpPr>
          <p:nvPr/>
        </p:nvSpPr>
        <p:spPr bwMode="auto">
          <a:xfrm>
            <a:off x="11170491" y="306104"/>
            <a:ext cx="410788" cy="359827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tx1"/>
          </a:solidFill>
          <a:ln w="635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7A2C138-B5C0-E200-9A68-35C263ACA460}"/>
              </a:ext>
            </a:extLst>
          </p:cNvPr>
          <p:cNvSpPr txBox="1"/>
          <p:nvPr/>
        </p:nvSpPr>
        <p:spPr>
          <a:xfrm>
            <a:off x="120769" y="5810452"/>
            <a:ext cx="1195046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☎</a:t>
            </a:r>
            <a:r>
              <a:rPr lang="fr-FR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FR" dirty="0">
                <a:solidFill>
                  <a:srgbClr val="0070C0"/>
                </a:solidFill>
              </a:rPr>
              <a:t>09 83 28 08 08                                                                                                          </a:t>
            </a:r>
            <a:r>
              <a:rPr lang="fr-FR" sz="2000" b="1" dirty="0">
                <a:solidFill>
                  <a:srgbClr val="002060"/>
                </a:solidFill>
              </a:rPr>
              <a:t>Site :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sz="1800" dirty="0">
                <a:solidFill>
                  <a:srgbClr val="0070C0"/>
                </a:solidFill>
              </a:rPr>
              <a:t>http://www.sud-aero-formation.com/</a:t>
            </a:r>
            <a:endParaRPr lang="fr-FR" dirty="0">
              <a:solidFill>
                <a:srgbClr val="0070C0"/>
              </a:solidFill>
            </a:endParaRPr>
          </a:p>
          <a:p>
            <a:r>
              <a:rPr lang="fr-FR" b="1" i="0" dirty="0">
                <a:solidFill>
                  <a:srgbClr val="002060"/>
                </a:solidFill>
                <a:effectLst/>
                <a:latin typeface="Helvetica Neue"/>
              </a:rPr>
              <a:t>✉</a:t>
            </a:r>
            <a:r>
              <a:rPr lang="fr-FR" b="0" i="0" dirty="0">
                <a:solidFill>
                  <a:srgbClr val="363531"/>
                </a:solidFill>
                <a:effectLst/>
                <a:latin typeface="Helvetica Neue"/>
              </a:rPr>
              <a:t> </a:t>
            </a:r>
            <a:r>
              <a:rPr lang="fr-FR" dirty="0">
                <a:solidFill>
                  <a:srgbClr val="0070C0"/>
                </a:solidFill>
                <a:hlinkClick r:id="rId3"/>
              </a:rPr>
              <a:t>contact@sudaeroformation.com</a:t>
            </a:r>
            <a:r>
              <a:rPr lang="fr-FR" dirty="0">
                <a:solidFill>
                  <a:srgbClr val="0070C0"/>
                </a:solidFill>
              </a:rPr>
              <a:t>                                                                          </a:t>
            </a:r>
            <a:r>
              <a:rPr lang="fr-FR" sz="2000" b="1" dirty="0">
                <a:solidFill>
                  <a:srgbClr val="002060"/>
                </a:solidFill>
              </a:rPr>
              <a:t>Siret : </a:t>
            </a:r>
            <a:r>
              <a:rPr lang="fr-FR" dirty="0">
                <a:solidFill>
                  <a:srgbClr val="0070C0"/>
                </a:solidFill>
              </a:rPr>
              <a:t>790 744 700 000 10</a:t>
            </a:r>
          </a:p>
          <a:p>
            <a:r>
              <a:rPr lang="fr-FR" b="1" i="0" dirty="0">
                <a:solidFill>
                  <a:srgbClr val="002060"/>
                </a:solidFill>
                <a:effectLst/>
                <a:latin typeface="Helvetica Neue"/>
              </a:rPr>
              <a:t>✉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>
                <a:solidFill>
                  <a:srgbClr val="0070C0"/>
                </a:solidFill>
                <a:hlinkClick r:id="rId4"/>
              </a:rPr>
              <a:t>contact@sudaeroengineering.com</a:t>
            </a:r>
            <a:r>
              <a:rPr lang="fr-FR" dirty="0">
                <a:solidFill>
                  <a:srgbClr val="0070C0"/>
                </a:solidFill>
              </a:rPr>
              <a:t>                                                                       </a:t>
            </a:r>
            <a:r>
              <a:rPr lang="fr-FR" sz="2000" b="1" dirty="0">
                <a:solidFill>
                  <a:srgbClr val="002060"/>
                </a:solidFill>
              </a:rPr>
              <a:t>Siret : </a:t>
            </a:r>
            <a:r>
              <a:rPr lang="fr-FR" dirty="0">
                <a:solidFill>
                  <a:srgbClr val="0070C0"/>
                </a:solidFill>
              </a:rPr>
              <a:t>853 056 265 000 12</a:t>
            </a:r>
          </a:p>
          <a:p>
            <a:r>
              <a:rPr lang="fr-FR" dirty="0"/>
              <a:t> </a:t>
            </a:r>
          </a:p>
        </p:txBody>
      </p:sp>
      <p:sp>
        <p:nvSpPr>
          <p:cNvPr id="25" name="Forme libre 5">
            <a:extLst>
              <a:ext uri="{FF2B5EF4-FFF2-40B4-BE49-F238E27FC236}">
                <a16:creationId xmlns:a16="http://schemas.microsoft.com/office/drawing/2014/main" id="{DCB251C1-ACB3-EF65-3701-42F205C6CD01}"/>
              </a:ext>
            </a:extLst>
          </p:cNvPr>
          <p:cNvSpPr>
            <a:spLocks noChangeAspect="1"/>
          </p:cNvSpPr>
          <p:nvPr/>
        </p:nvSpPr>
        <p:spPr bwMode="auto">
          <a:xfrm rot="7200200">
            <a:off x="1061087" y="4614881"/>
            <a:ext cx="1139706" cy="997628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" name="Forme libre 5">
            <a:extLst>
              <a:ext uri="{FF2B5EF4-FFF2-40B4-BE49-F238E27FC236}">
                <a16:creationId xmlns:a16="http://schemas.microsoft.com/office/drawing/2014/main" id="{F8C763FF-72B3-57AE-316D-BAAFFC754582}"/>
              </a:ext>
            </a:extLst>
          </p:cNvPr>
          <p:cNvSpPr>
            <a:spLocks noChangeAspect="1"/>
          </p:cNvSpPr>
          <p:nvPr/>
        </p:nvSpPr>
        <p:spPr bwMode="auto">
          <a:xfrm rot="7200200">
            <a:off x="1750853" y="4779824"/>
            <a:ext cx="1059402" cy="92813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" name="Forme libre 5">
            <a:extLst>
              <a:ext uri="{FF2B5EF4-FFF2-40B4-BE49-F238E27FC236}">
                <a16:creationId xmlns:a16="http://schemas.microsoft.com/office/drawing/2014/main" id="{C9F7F962-823C-0932-67F5-A0F4B56FFAD3}"/>
              </a:ext>
            </a:extLst>
          </p:cNvPr>
          <p:cNvSpPr>
            <a:spLocks noChangeAspect="1"/>
          </p:cNvSpPr>
          <p:nvPr/>
        </p:nvSpPr>
        <p:spPr bwMode="auto">
          <a:xfrm rot="7200200">
            <a:off x="2456150" y="5316303"/>
            <a:ext cx="674867" cy="59147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" name="Forme libre 5">
            <a:extLst>
              <a:ext uri="{FF2B5EF4-FFF2-40B4-BE49-F238E27FC236}">
                <a16:creationId xmlns:a16="http://schemas.microsoft.com/office/drawing/2014/main" id="{7FD34A8B-1DB1-0DDA-F68B-F9CE16A610A1}"/>
              </a:ext>
            </a:extLst>
          </p:cNvPr>
          <p:cNvSpPr>
            <a:spLocks noChangeAspect="1"/>
          </p:cNvSpPr>
          <p:nvPr/>
        </p:nvSpPr>
        <p:spPr bwMode="auto">
          <a:xfrm rot="7200200">
            <a:off x="2340538" y="4608083"/>
            <a:ext cx="410788" cy="359827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tx1"/>
          </a:solidFill>
          <a:ln w="635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A3E37CB5-D815-3D2C-CC3A-77EA74248C98}"/>
              </a:ext>
            </a:extLst>
          </p:cNvPr>
          <p:cNvSpPr txBox="1"/>
          <p:nvPr/>
        </p:nvSpPr>
        <p:spPr>
          <a:xfrm>
            <a:off x="2200871" y="1069727"/>
            <a:ext cx="71262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70C0"/>
                </a:solidFill>
              </a:rPr>
              <a:t>Aéroport Toulouse Francazal, 31270 CUGNAUX</a:t>
            </a:r>
          </a:p>
          <a:p>
            <a:endParaRPr lang="fr-FR" dirty="0"/>
          </a:p>
        </p:txBody>
      </p:sp>
      <p:sp>
        <p:nvSpPr>
          <p:cNvPr id="32" name="Forme libre 5">
            <a:extLst>
              <a:ext uri="{FF2B5EF4-FFF2-40B4-BE49-F238E27FC236}">
                <a16:creationId xmlns:a16="http://schemas.microsoft.com/office/drawing/2014/main" id="{FC3C95AE-5DF1-1C21-BF06-585ACB83F406}"/>
              </a:ext>
            </a:extLst>
          </p:cNvPr>
          <p:cNvSpPr>
            <a:spLocks noChangeAspect="1"/>
          </p:cNvSpPr>
          <p:nvPr/>
        </p:nvSpPr>
        <p:spPr bwMode="auto">
          <a:xfrm>
            <a:off x="466728" y="811716"/>
            <a:ext cx="816483" cy="71531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" name="Forme libre 5">
            <a:extLst>
              <a:ext uri="{FF2B5EF4-FFF2-40B4-BE49-F238E27FC236}">
                <a16:creationId xmlns:a16="http://schemas.microsoft.com/office/drawing/2014/main" id="{46403684-0E19-5A29-1E9D-DB5C559C5674}"/>
              </a:ext>
            </a:extLst>
          </p:cNvPr>
          <p:cNvSpPr>
            <a:spLocks noChangeAspect="1"/>
          </p:cNvSpPr>
          <p:nvPr/>
        </p:nvSpPr>
        <p:spPr bwMode="auto">
          <a:xfrm>
            <a:off x="623592" y="597990"/>
            <a:ext cx="520121" cy="455850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4" name="Forme libre 5">
            <a:extLst>
              <a:ext uri="{FF2B5EF4-FFF2-40B4-BE49-F238E27FC236}">
                <a16:creationId xmlns:a16="http://schemas.microsoft.com/office/drawing/2014/main" id="{BA8D16B3-E8CF-6749-78E2-60310604CB2B}"/>
              </a:ext>
            </a:extLst>
          </p:cNvPr>
          <p:cNvSpPr>
            <a:spLocks noChangeAspect="1"/>
          </p:cNvSpPr>
          <p:nvPr/>
        </p:nvSpPr>
        <p:spPr bwMode="auto">
          <a:xfrm>
            <a:off x="473726" y="427535"/>
            <a:ext cx="316595" cy="277318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tx1"/>
          </a:solidFill>
          <a:ln w="635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08699CCE-F9C9-DB0B-4085-B46840B0A527}"/>
              </a:ext>
            </a:extLst>
          </p:cNvPr>
          <p:cNvSpPr txBox="1"/>
          <p:nvPr/>
        </p:nvSpPr>
        <p:spPr>
          <a:xfrm>
            <a:off x="1161254" y="397119"/>
            <a:ext cx="908353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</a:t>
            </a:r>
            <a:r>
              <a:rPr lang="fr-FR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ud </a:t>
            </a:r>
            <a:r>
              <a:rPr lang="fr-FR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  <a:r>
              <a:rPr lang="fr-FR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éro </a:t>
            </a:r>
            <a:r>
              <a:rPr lang="fr-FR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</a:t>
            </a:r>
            <a:r>
              <a:rPr lang="fr-FR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roup</a:t>
            </a:r>
          </a:p>
          <a:p>
            <a:endParaRPr lang="fr-FR" dirty="0"/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D93E124D-F0E1-A032-A9FD-A696CBB603A6}"/>
              </a:ext>
            </a:extLst>
          </p:cNvPr>
          <p:cNvSpPr txBox="1"/>
          <p:nvPr/>
        </p:nvSpPr>
        <p:spPr>
          <a:xfrm>
            <a:off x="7625166" y="2672104"/>
            <a:ext cx="3956113" cy="2499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1DBA732-BDA8-41FC-1F15-D31BAE6459BC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402" y="1527031"/>
            <a:ext cx="5095481" cy="5095481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653C1AB-AFF3-ACEE-F314-45A1E9C46D9D}"/>
              </a:ext>
            </a:extLst>
          </p:cNvPr>
          <p:cNvSpPr txBox="1"/>
          <p:nvPr/>
        </p:nvSpPr>
        <p:spPr>
          <a:xfrm>
            <a:off x="786359" y="2780724"/>
            <a:ext cx="58262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>
                <a:solidFill>
                  <a:srgbClr val="002060"/>
                </a:solidFill>
              </a:rPr>
              <a:t>S</a:t>
            </a:r>
            <a:r>
              <a:rPr lang="fr-FR" sz="3600" dirty="0">
                <a:solidFill>
                  <a:srgbClr val="0070C0"/>
                </a:solidFill>
              </a:rPr>
              <a:t>ud </a:t>
            </a:r>
            <a:r>
              <a:rPr lang="fr-FR" sz="3600" dirty="0">
                <a:solidFill>
                  <a:srgbClr val="002060"/>
                </a:solidFill>
              </a:rPr>
              <a:t>A</a:t>
            </a:r>
            <a:r>
              <a:rPr lang="fr-FR" sz="3600" dirty="0">
                <a:solidFill>
                  <a:srgbClr val="0070C0"/>
                </a:solidFill>
              </a:rPr>
              <a:t>éro </a:t>
            </a:r>
            <a:r>
              <a:rPr lang="fr-FR" sz="3600" dirty="0">
                <a:solidFill>
                  <a:srgbClr val="002060"/>
                </a:solidFill>
              </a:rPr>
              <a:t>F</a:t>
            </a:r>
            <a:r>
              <a:rPr lang="fr-FR" sz="3600" dirty="0">
                <a:solidFill>
                  <a:srgbClr val="0070C0"/>
                </a:solidFill>
              </a:rPr>
              <a:t>ormation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>
                <a:solidFill>
                  <a:srgbClr val="002060"/>
                </a:solidFill>
              </a:rPr>
              <a:t>S</a:t>
            </a:r>
            <a:r>
              <a:rPr lang="fr-FR" sz="3600" dirty="0">
                <a:solidFill>
                  <a:srgbClr val="0070C0"/>
                </a:solidFill>
              </a:rPr>
              <a:t>ud </a:t>
            </a:r>
            <a:r>
              <a:rPr lang="fr-FR" sz="3600" dirty="0">
                <a:solidFill>
                  <a:srgbClr val="002060"/>
                </a:solidFill>
              </a:rPr>
              <a:t>A</a:t>
            </a:r>
            <a:r>
              <a:rPr lang="fr-FR" sz="3600" dirty="0">
                <a:solidFill>
                  <a:srgbClr val="0070C0"/>
                </a:solidFill>
              </a:rPr>
              <a:t>éro </a:t>
            </a:r>
            <a:r>
              <a:rPr lang="fr-FR" sz="3600" dirty="0">
                <a:solidFill>
                  <a:srgbClr val="002060"/>
                </a:solidFill>
              </a:rPr>
              <a:t>E</a:t>
            </a:r>
            <a:r>
              <a:rPr lang="fr-FR" sz="3600" dirty="0">
                <a:solidFill>
                  <a:srgbClr val="0070C0"/>
                </a:solidFill>
              </a:rPr>
              <a:t>ngineering </a:t>
            </a: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31022-8D48-4487-B316-C7D81CF061D4}" type="slidenum">
              <a:rPr lang="fr-FR" smtClean="0">
                <a:solidFill>
                  <a:schemeClr val="tx1"/>
                </a:solidFill>
              </a:rPr>
              <a:pPr/>
              <a:t>10</a:t>
            </a:fld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393805" y="28421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Outils pédagogiques</a:t>
            </a:r>
            <a:endParaRPr lang="fr-FR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Forme libre 5">
            <a:extLst>
              <a:ext uri="{FF2B5EF4-FFF2-40B4-BE49-F238E27FC236}">
                <a16:creationId xmlns:a16="http://schemas.microsoft.com/office/drawing/2014/main" id="{571D109C-3867-45CF-BC6A-64F012410A0E}"/>
              </a:ext>
            </a:extLst>
          </p:cNvPr>
          <p:cNvSpPr>
            <a:spLocks noChangeAspect="1"/>
          </p:cNvSpPr>
          <p:nvPr/>
        </p:nvSpPr>
        <p:spPr bwMode="auto">
          <a:xfrm>
            <a:off x="10780727" y="4865355"/>
            <a:ext cx="600986" cy="527061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Forme libre 5">
            <a:extLst>
              <a:ext uri="{FF2B5EF4-FFF2-40B4-BE49-F238E27FC236}">
                <a16:creationId xmlns:a16="http://schemas.microsoft.com/office/drawing/2014/main" id="{EDECD721-D7CD-4D43-BB48-4A5F883DC1F4}"/>
              </a:ext>
            </a:extLst>
          </p:cNvPr>
          <p:cNvSpPr>
            <a:spLocks noChangeAspect="1"/>
          </p:cNvSpPr>
          <p:nvPr/>
        </p:nvSpPr>
        <p:spPr bwMode="auto">
          <a:xfrm>
            <a:off x="10836676" y="5229490"/>
            <a:ext cx="1058228" cy="9268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Forme libre 5">
            <a:extLst>
              <a:ext uri="{FF2B5EF4-FFF2-40B4-BE49-F238E27FC236}">
                <a16:creationId xmlns:a16="http://schemas.microsoft.com/office/drawing/2014/main" id="{69907999-9849-4876-B27C-DFAED31A6940}"/>
              </a:ext>
            </a:extLst>
          </p:cNvPr>
          <p:cNvSpPr>
            <a:spLocks noChangeAspect="1"/>
          </p:cNvSpPr>
          <p:nvPr/>
        </p:nvSpPr>
        <p:spPr bwMode="auto">
          <a:xfrm>
            <a:off x="10836676" y="5959795"/>
            <a:ext cx="364151" cy="318974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tx1"/>
          </a:solidFill>
          <a:ln w="635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Forme libre 5">
            <a:extLst>
              <a:ext uri="{FF2B5EF4-FFF2-40B4-BE49-F238E27FC236}">
                <a16:creationId xmlns:a16="http://schemas.microsoft.com/office/drawing/2014/main" id="{DEA783EB-7C61-4836-83D7-334F63D00C63}"/>
              </a:ext>
            </a:extLst>
          </p:cNvPr>
          <p:cNvSpPr>
            <a:spLocks noChangeAspect="1"/>
          </p:cNvSpPr>
          <p:nvPr/>
        </p:nvSpPr>
        <p:spPr bwMode="auto">
          <a:xfrm>
            <a:off x="480305" y="2229895"/>
            <a:ext cx="816483" cy="71531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Forme libre 5">
            <a:extLst>
              <a:ext uri="{FF2B5EF4-FFF2-40B4-BE49-F238E27FC236}">
                <a16:creationId xmlns:a16="http://schemas.microsoft.com/office/drawing/2014/main" id="{16C7996F-D8F7-4422-B3DD-B19ECF78909C}"/>
              </a:ext>
            </a:extLst>
          </p:cNvPr>
          <p:cNvSpPr>
            <a:spLocks noChangeAspect="1"/>
          </p:cNvSpPr>
          <p:nvPr/>
        </p:nvSpPr>
        <p:spPr bwMode="auto">
          <a:xfrm>
            <a:off x="637169" y="2016169"/>
            <a:ext cx="520121" cy="455850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Forme libre 5">
            <a:extLst>
              <a:ext uri="{FF2B5EF4-FFF2-40B4-BE49-F238E27FC236}">
                <a16:creationId xmlns:a16="http://schemas.microsoft.com/office/drawing/2014/main" id="{60D9C538-EF20-43EB-B152-4A2E4913FB59}"/>
              </a:ext>
            </a:extLst>
          </p:cNvPr>
          <p:cNvSpPr>
            <a:spLocks noChangeAspect="1"/>
          </p:cNvSpPr>
          <p:nvPr/>
        </p:nvSpPr>
        <p:spPr bwMode="auto">
          <a:xfrm>
            <a:off x="487303" y="1845714"/>
            <a:ext cx="316595" cy="277318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tx1"/>
          </a:solidFill>
          <a:ln w="635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" name="Rectangle 14">
            <a:extLst>
              <a:ext uri="{FF2B5EF4-FFF2-40B4-BE49-F238E27FC236}">
                <a16:creationId xmlns:a16="http://schemas.microsoft.com/office/drawing/2014/main" id="{83014602-9218-A69A-BAA5-BC164F40A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09239"/>
            <a:ext cx="11626811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5A68B8C5-68F9-BE2C-FA65-333A61858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09293"/>
            <a:ext cx="116268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5963" algn="l"/>
              </a:tabLst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5963" algn="l"/>
              </a:tabLst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42BCF46-01AA-58AD-E613-0151552DEC3F}"/>
              </a:ext>
            </a:extLst>
          </p:cNvPr>
          <p:cNvSpPr txBox="1"/>
          <p:nvPr/>
        </p:nvSpPr>
        <p:spPr>
          <a:xfrm>
            <a:off x="-1493260" y="1114098"/>
            <a:ext cx="8654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fr-FR" sz="2400" b="1" dirty="0"/>
              <a:t>Armoires outillages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6786DD4-D9AF-E0FE-B2EE-605B06A297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9239"/>
            <a:ext cx="2129796" cy="1307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BE789AC-F547-99AA-FF5D-F36D2822D0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40"/>
          <a:stretch/>
        </p:blipFill>
        <p:spPr>
          <a:xfrm>
            <a:off x="2030063" y="1591518"/>
            <a:ext cx="7871483" cy="4998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7190293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31022-8D48-4487-B316-C7D81CF061D4}" type="slidenum">
              <a:rPr lang="fr-FR" smtClean="0">
                <a:solidFill>
                  <a:schemeClr val="tx1"/>
                </a:solidFill>
              </a:rPr>
              <a:pPr/>
              <a:t>11</a:t>
            </a:fld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636727" y="26981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Outils pédagogiques</a:t>
            </a:r>
            <a:endParaRPr lang="fr-FR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Forme libre 5">
            <a:extLst>
              <a:ext uri="{FF2B5EF4-FFF2-40B4-BE49-F238E27FC236}">
                <a16:creationId xmlns:a16="http://schemas.microsoft.com/office/drawing/2014/main" id="{571D109C-3867-45CF-BC6A-64F012410A0E}"/>
              </a:ext>
            </a:extLst>
          </p:cNvPr>
          <p:cNvSpPr>
            <a:spLocks noChangeAspect="1"/>
          </p:cNvSpPr>
          <p:nvPr/>
        </p:nvSpPr>
        <p:spPr bwMode="auto">
          <a:xfrm>
            <a:off x="10780727" y="4865355"/>
            <a:ext cx="600986" cy="527061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Forme libre 5">
            <a:extLst>
              <a:ext uri="{FF2B5EF4-FFF2-40B4-BE49-F238E27FC236}">
                <a16:creationId xmlns:a16="http://schemas.microsoft.com/office/drawing/2014/main" id="{EDECD721-D7CD-4D43-BB48-4A5F883DC1F4}"/>
              </a:ext>
            </a:extLst>
          </p:cNvPr>
          <p:cNvSpPr>
            <a:spLocks noChangeAspect="1"/>
          </p:cNvSpPr>
          <p:nvPr/>
        </p:nvSpPr>
        <p:spPr bwMode="auto">
          <a:xfrm>
            <a:off x="10836676" y="5229490"/>
            <a:ext cx="1058228" cy="9268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Forme libre 5">
            <a:extLst>
              <a:ext uri="{FF2B5EF4-FFF2-40B4-BE49-F238E27FC236}">
                <a16:creationId xmlns:a16="http://schemas.microsoft.com/office/drawing/2014/main" id="{69907999-9849-4876-B27C-DFAED31A6940}"/>
              </a:ext>
            </a:extLst>
          </p:cNvPr>
          <p:cNvSpPr>
            <a:spLocks noChangeAspect="1"/>
          </p:cNvSpPr>
          <p:nvPr/>
        </p:nvSpPr>
        <p:spPr bwMode="auto">
          <a:xfrm>
            <a:off x="10836676" y="5959795"/>
            <a:ext cx="364151" cy="318974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tx1"/>
          </a:solidFill>
          <a:ln w="635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Forme libre 5">
            <a:extLst>
              <a:ext uri="{FF2B5EF4-FFF2-40B4-BE49-F238E27FC236}">
                <a16:creationId xmlns:a16="http://schemas.microsoft.com/office/drawing/2014/main" id="{DEA783EB-7C61-4836-83D7-334F63D00C63}"/>
              </a:ext>
            </a:extLst>
          </p:cNvPr>
          <p:cNvSpPr>
            <a:spLocks noChangeAspect="1"/>
          </p:cNvSpPr>
          <p:nvPr/>
        </p:nvSpPr>
        <p:spPr bwMode="auto">
          <a:xfrm>
            <a:off x="174690" y="5956052"/>
            <a:ext cx="816483" cy="71531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Forme libre 5">
            <a:extLst>
              <a:ext uri="{FF2B5EF4-FFF2-40B4-BE49-F238E27FC236}">
                <a16:creationId xmlns:a16="http://schemas.microsoft.com/office/drawing/2014/main" id="{16C7996F-D8F7-4422-B3DD-B19ECF78909C}"/>
              </a:ext>
            </a:extLst>
          </p:cNvPr>
          <p:cNvSpPr>
            <a:spLocks noChangeAspect="1"/>
          </p:cNvSpPr>
          <p:nvPr/>
        </p:nvSpPr>
        <p:spPr bwMode="auto">
          <a:xfrm>
            <a:off x="331554" y="5742326"/>
            <a:ext cx="520121" cy="455850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Forme libre 5">
            <a:extLst>
              <a:ext uri="{FF2B5EF4-FFF2-40B4-BE49-F238E27FC236}">
                <a16:creationId xmlns:a16="http://schemas.microsoft.com/office/drawing/2014/main" id="{60D9C538-EF20-43EB-B152-4A2E4913FB59}"/>
              </a:ext>
            </a:extLst>
          </p:cNvPr>
          <p:cNvSpPr>
            <a:spLocks noChangeAspect="1"/>
          </p:cNvSpPr>
          <p:nvPr/>
        </p:nvSpPr>
        <p:spPr bwMode="auto">
          <a:xfrm>
            <a:off x="181688" y="5571871"/>
            <a:ext cx="316595" cy="277318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tx1"/>
          </a:solidFill>
          <a:ln w="635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" name="Rectangle 12">
            <a:extLst>
              <a:ext uri="{FF2B5EF4-FFF2-40B4-BE49-F238E27FC236}">
                <a16:creationId xmlns:a16="http://schemas.microsoft.com/office/drawing/2014/main" id="{B560A0AE-03AC-ACC8-8DFD-AD53F8739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1626811" cy="39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1" name="Rectangle 14">
            <a:extLst>
              <a:ext uri="{FF2B5EF4-FFF2-40B4-BE49-F238E27FC236}">
                <a16:creationId xmlns:a16="http://schemas.microsoft.com/office/drawing/2014/main" id="{83014602-9218-A69A-BAA5-BC164F40A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09239"/>
            <a:ext cx="11626811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5A68B8C5-68F9-BE2C-FA65-333A61858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09293"/>
            <a:ext cx="116268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5963" algn="l"/>
              </a:tabLst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5963" algn="l"/>
              </a:tabLst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9E6563C-C656-C1A8-A28F-EC6F736E1C80}"/>
              </a:ext>
            </a:extLst>
          </p:cNvPr>
          <p:cNvSpPr txBox="1"/>
          <p:nvPr/>
        </p:nvSpPr>
        <p:spPr>
          <a:xfrm>
            <a:off x="339985" y="163026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2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4</a:t>
            </a: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2400" b="1" dirty="0">
                <a:latin typeface="+mj-lt"/>
                <a:ea typeface="+mj-ea"/>
                <a:cs typeface="+mj-cs"/>
              </a:rPr>
              <a:t>salles de cours équipés de tableaux interactifs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latin typeface="+mj-lt"/>
                <a:ea typeface="+mj-ea"/>
                <a:cs typeface="+mj-cs"/>
              </a:rPr>
              <a:t> </a:t>
            </a:r>
            <a:r>
              <a:rPr lang="fr-FR" sz="2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57</a:t>
            </a: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2400" b="1" dirty="0">
                <a:latin typeface="+mj-lt"/>
                <a:ea typeface="+mj-ea"/>
                <a:cs typeface="+mj-cs"/>
              </a:rPr>
              <a:t>places en salle de cours équipées chacune d’une tablette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71AA387-2031-7DD6-16B3-1F336437E5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9239"/>
            <a:ext cx="2129796" cy="1307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1BD3E35-D4AE-485B-8278-FA698A5C64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687" y="2586163"/>
            <a:ext cx="5026913" cy="3770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1126570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31022-8D48-4487-B316-C7D81CF061D4}" type="slidenum">
              <a:rPr lang="fr-FR" smtClean="0">
                <a:solidFill>
                  <a:schemeClr val="tx1"/>
                </a:solidFill>
              </a:rPr>
              <a:pPr/>
              <a:t>12</a:t>
            </a:fld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636727" y="26981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Outils pédagogiques</a:t>
            </a:r>
            <a:endParaRPr lang="fr-FR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Forme libre 5">
            <a:extLst>
              <a:ext uri="{FF2B5EF4-FFF2-40B4-BE49-F238E27FC236}">
                <a16:creationId xmlns:a16="http://schemas.microsoft.com/office/drawing/2014/main" id="{571D109C-3867-45CF-BC6A-64F012410A0E}"/>
              </a:ext>
            </a:extLst>
          </p:cNvPr>
          <p:cNvSpPr>
            <a:spLocks noChangeAspect="1"/>
          </p:cNvSpPr>
          <p:nvPr/>
        </p:nvSpPr>
        <p:spPr bwMode="auto">
          <a:xfrm>
            <a:off x="10780727" y="4865355"/>
            <a:ext cx="600986" cy="527061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Forme libre 5">
            <a:extLst>
              <a:ext uri="{FF2B5EF4-FFF2-40B4-BE49-F238E27FC236}">
                <a16:creationId xmlns:a16="http://schemas.microsoft.com/office/drawing/2014/main" id="{EDECD721-D7CD-4D43-BB48-4A5F883DC1F4}"/>
              </a:ext>
            </a:extLst>
          </p:cNvPr>
          <p:cNvSpPr>
            <a:spLocks noChangeAspect="1"/>
          </p:cNvSpPr>
          <p:nvPr/>
        </p:nvSpPr>
        <p:spPr bwMode="auto">
          <a:xfrm>
            <a:off x="10836676" y="5229490"/>
            <a:ext cx="1058228" cy="9268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Forme libre 5">
            <a:extLst>
              <a:ext uri="{FF2B5EF4-FFF2-40B4-BE49-F238E27FC236}">
                <a16:creationId xmlns:a16="http://schemas.microsoft.com/office/drawing/2014/main" id="{69907999-9849-4876-B27C-DFAED31A6940}"/>
              </a:ext>
            </a:extLst>
          </p:cNvPr>
          <p:cNvSpPr>
            <a:spLocks noChangeAspect="1"/>
          </p:cNvSpPr>
          <p:nvPr/>
        </p:nvSpPr>
        <p:spPr bwMode="auto">
          <a:xfrm>
            <a:off x="10836676" y="5959795"/>
            <a:ext cx="364151" cy="318974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tx1"/>
          </a:solidFill>
          <a:ln w="635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Forme libre 5">
            <a:extLst>
              <a:ext uri="{FF2B5EF4-FFF2-40B4-BE49-F238E27FC236}">
                <a16:creationId xmlns:a16="http://schemas.microsoft.com/office/drawing/2014/main" id="{DEA783EB-7C61-4836-83D7-334F63D00C63}"/>
              </a:ext>
            </a:extLst>
          </p:cNvPr>
          <p:cNvSpPr>
            <a:spLocks noChangeAspect="1"/>
          </p:cNvSpPr>
          <p:nvPr/>
        </p:nvSpPr>
        <p:spPr bwMode="auto">
          <a:xfrm>
            <a:off x="174690" y="5956052"/>
            <a:ext cx="816483" cy="71531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Forme libre 5">
            <a:extLst>
              <a:ext uri="{FF2B5EF4-FFF2-40B4-BE49-F238E27FC236}">
                <a16:creationId xmlns:a16="http://schemas.microsoft.com/office/drawing/2014/main" id="{16C7996F-D8F7-4422-B3DD-B19ECF78909C}"/>
              </a:ext>
            </a:extLst>
          </p:cNvPr>
          <p:cNvSpPr>
            <a:spLocks noChangeAspect="1"/>
          </p:cNvSpPr>
          <p:nvPr/>
        </p:nvSpPr>
        <p:spPr bwMode="auto">
          <a:xfrm>
            <a:off x="331554" y="5742326"/>
            <a:ext cx="520121" cy="455850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Forme libre 5">
            <a:extLst>
              <a:ext uri="{FF2B5EF4-FFF2-40B4-BE49-F238E27FC236}">
                <a16:creationId xmlns:a16="http://schemas.microsoft.com/office/drawing/2014/main" id="{60D9C538-EF20-43EB-B152-4A2E4913FB59}"/>
              </a:ext>
            </a:extLst>
          </p:cNvPr>
          <p:cNvSpPr>
            <a:spLocks noChangeAspect="1"/>
          </p:cNvSpPr>
          <p:nvPr/>
        </p:nvSpPr>
        <p:spPr bwMode="auto">
          <a:xfrm>
            <a:off x="181688" y="5571871"/>
            <a:ext cx="316595" cy="277318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tx1"/>
          </a:solidFill>
          <a:ln w="635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" name="Rectangle 12">
            <a:extLst>
              <a:ext uri="{FF2B5EF4-FFF2-40B4-BE49-F238E27FC236}">
                <a16:creationId xmlns:a16="http://schemas.microsoft.com/office/drawing/2014/main" id="{B560A0AE-03AC-ACC8-8DFD-AD53F8739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1626811" cy="39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1" name="Rectangle 14">
            <a:extLst>
              <a:ext uri="{FF2B5EF4-FFF2-40B4-BE49-F238E27FC236}">
                <a16:creationId xmlns:a16="http://schemas.microsoft.com/office/drawing/2014/main" id="{83014602-9218-A69A-BAA5-BC164F40A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09239"/>
            <a:ext cx="11626811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5A68B8C5-68F9-BE2C-FA65-333A61858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09293"/>
            <a:ext cx="116268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5963" algn="l"/>
              </a:tabLst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5963" algn="l"/>
              </a:tabLst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9E6563C-C656-C1A8-A28F-EC6F736E1C80}"/>
              </a:ext>
            </a:extLst>
          </p:cNvPr>
          <p:cNvSpPr txBox="1"/>
          <p:nvPr/>
        </p:nvSpPr>
        <p:spPr>
          <a:xfrm>
            <a:off x="99108" y="1568139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2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</a:t>
            </a: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2400" b="1" dirty="0">
                <a:latin typeface="+mj-lt"/>
                <a:ea typeface="+mj-ea"/>
                <a:cs typeface="+mj-cs"/>
              </a:rPr>
              <a:t>Atelier Repair composite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latin typeface="+mj-lt"/>
                <a:ea typeface="+mj-ea"/>
                <a:cs typeface="+mj-cs"/>
              </a:rPr>
              <a:t> </a:t>
            </a:r>
            <a:r>
              <a:rPr lang="fr-FR" sz="2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</a:t>
            </a: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2400" b="1" dirty="0">
                <a:latin typeface="+mj-lt"/>
                <a:ea typeface="+mj-ea"/>
                <a:cs typeface="+mj-cs"/>
              </a:rPr>
              <a:t>Atelier Chaudronnerie Aéronautique  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71AA387-2031-7DD6-16B3-1F336437E5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9239"/>
            <a:ext cx="2129796" cy="1307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58DDE87-F4E7-239C-8367-C42DDCE24E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608" y="2686714"/>
            <a:ext cx="4612686" cy="3459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20698A8F-2443-E88F-44F0-693CC6FEE4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39" y="2686714"/>
            <a:ext cx="4612687" cy="3459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0612152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31022-8D48-4487-B316-C7D81CF061D4}" type="slidenum">
              <a:rPr lang="fr-FR" smtClean="0">
                <a:solidFill>
                  <a:schemeClr val="tx1"/>
                </a:solidFill>
              </a:rPr>
              <a:pPr/>
              <a:t>13</a:t>
            </a:fld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636727" y="26981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Outils pédagogiques</a:t>
            </a:r>
            <a:endParaRPr lang="fr-FR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Forme libre 5">
            <a:extLst>
              <a:ext uri="{FF2B5EF4-FFF2-40B4-BE49-F238E27FC236}">
                <a16:creationId xmlns:a16="http://schemas.microsoft.com/office/drawing/2014/main" id="{571D109C-3867-45CF-BC6A-64F012410A0E}"/>
              </a:ext>
            </a:extLst>
          </p:cNvPr>
          <p:cNvSpPr>
            <a:spLocks noChangeAspect="1"/>
          </p:cNvSpPr>
          <p:nvPr/>
        </p:nvSpPr>
        <p:spPr bwMode="auto">
          <a:xfrm>
            <a:off x="10780727" y="4865355"/>
            <a:ext cx="600986" cy="527061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Forme libre 5">
            <a:extLst>
              <a:ext uri="{FF2B5EF4-FFF2-40B4-BE49-F238E27FC236}">
                <a16:creationId xmlns:a16="http://schemas.microsoft.com/office/drawing/2014/main" id="{EDECD721-D7CD-4D43-BB48-4A5F883DC1F4}"/>
              </a:ext>
            </a:extLst>
          </p:cNvPr>
          <p:cNvSpPr>
            <a:spLocks noChangeAspect="1"/>
          </p:cNvSpPr>
          <p:nvPr/>
        </p:nvSpPr>
        <p:spPr bwMode="auto">
          <a:xfrm>
            <a:off x="10836676" y="5229490"/>
            <a:ext cx="1058228" cy="9268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Forme libre 5">
            <a:extLst>
              <a:ext uri="{FF2B5EF4-FFF2-40B4-BE49-F238E27FC236}">
                <a16:creationId xmlns:a16="http://schemas.microsoft.com/office/drawing/2014/main" id="{69907999-9849-4876-B27C-DFAED31A6940}"/>
              </a:ext>
            </a:extLst>
          </p:cNvPr>
          <p:cNvSpPr>
            <a:spLocks noChangeAspect="1"/>
          </p:cNvSpPr>
          <p:nvPr/>
        </p:nvSpPr>
        <p:spPr bwMode="auto">
          <a:xfrm>
            <a:off x="10836676" y="5959795"/>
            <a:ext cx="364151" cy="318974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tx1"/>
          </a:solidFill>
          <a:ln w="635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Forme libre 5">
            <a:extLst>
              <a:ext uri="{FF2B5EF4-FFF2-40B4-BE49-F238E27FC236}">
                <a16:creationId xmlns:a16="http://schemas.microsoft.com/office/drawing/2014/main" id="{DEA783EB-7C61-4836-83D7-334F63D00C63}"/>
              </a:ext>
            </a:extLst>
          </p:cNvPr>
          <p:cNvSpPr>
            <a:spLocks noChangeAspect="1"/>
          </p:cNvSpPr>
          <p:nvPr/>
        </p:nvSpPr>
        <p:spPr bwMode="auto">
          <a:xfrm>
            <a:off x="174690" y="5956052"/>
            <a:ext cx="816483" cy="71531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Forme libre 5">
            <a:extLst>
              <a:ext uri="{FF2B5EF4-FFF2-40B4-BE49-F238E27FC236}">
                <a16:creationId xmlns:a16="http://schemas.microsoft.com/office/drawing/2014/main" id="{16C7996F-D8F7-4422-B3DD-B19ECF78909C}"/>
              </a:ext>
            </a:extLst>
          </p:cNvPr>
          <p:cNvSpPr>
            <a:spLocks noChangeAspect="1"/>
          </p:cNvSpPr>
          <p:nvPr/>
        </p:nvSpPr>
        <p:spPr bwMode="auto">
          <a:xfrm>
            <a:off x="331554" y="5742326"/>
            <a:ext cx="520121" cy="455850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Forme libre 5">
            <a:extLst>
              <a:ext uri="{FF2B5EF4-FFF2-40B4-BE49-F238E27FC236}">
                <a16:creationId xmlns:a16="http://schemas.microsoft.com/office/drawing/2014/main" id="{60D9C538-EF20-43EB-B152-4A2E4913FB59}"/>
              </a:ext>
            </a:extLst>
          </p:cNvPr>
          <p:cNvSpPr>
            <a:spLocks noChangeAspect="1"/>
          </p:cNvSpPr>
          <p:nvPr/>
        </p:nvSpPr>
        <p:spPr bwMode="auto">
          <a:xfrm>
            <a:off x="181688" y="5571871"/>
            <a:ext cx="316595" cy="277318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tx1"/>
          </a:solidFill>
          <a:ln w="635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" name="Rectangle 12">
            <a:extLst>
              <a:ext uri="{FF2B5EF4-FFF2-40B4-BE49-F238E27FC236}">
                <a16:creationId xmlns:a16="http://schemas.microsoft.com/office/drawing/2014/main" id="{B560A0AE-03AC-ACC8-8DFD-AD53F8739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1626811" cy="39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1" name="Rectangle 14">
            <a:extLst>
              <a:ext uri="{FF2B5EF4-FFF2-40B4-BE49-F238E27FC236}">
                <a16:creationId xmlns:a16="http://schemas.microsoft.com/office/drawing/2014/main" id="{83014602-9218-A69A-BAA5-BC164F40A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09239"/>
            <a:ext cx="11626811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5A68B8C5-68F9-BE2C-FA65-333A61858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09293"/>
            <a:ext cx="116268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5963" algn="l"/>
              </a:tabLst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5963" algn="l"/>
              </a:tabLst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9E6563C-C656-C1A8-A28F-EC6F736E1C80}"/>
              </a:ext>
            </a:extLst>
          </p:cNvPr>
          <p:cNvSpPr txBox="1"/>
          <p:nvPr/>
        </p:nvSpPr>
        <p:spPr>
          <a:xfrm>
            <a:off x="152400" y="171604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latin typeface="+mj-lt"/>
                <a:ea typeface="+mj-ea"/>
                <a:cs typeface="+mj-cs"/>
              </a:rPr>
              <a:t> Des fuselages pour travailler en situation réelle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71AA387-2031-7DD6-16B3-1F336437E5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9239"/>
            <a:ext cx="2129796" cy="1307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39AA87F9-4D43-64EA-2033-2FF0BE45A8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37" y="2705214"/>
            <a:ext cx="4311068" cy="3233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5994D29-41F3-046D-9FAD-6B63A4010F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935" y="1188545"/>
            <a:ext cx="4311068" cy="3233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097C33FA-4F33-0325-FAF8-1CEA97BCE6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015" y="3763632"/>
            <a:ext cx="3749606" cy="2812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698345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31022-8D48-4487-B316-C7D81CF061D4}" type="slidenum">
              <a:rPr lang="fr-FR" smtClean="0">
                <a:solidFill>
                  <a:schemeClr val="tx1"/>
                </a:solidFill>
              </a:rPr>
              <a:pPr/>
              <a:t>14</a:t>
            </a:fld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4" name="Forme libre 5">
            <a:extLst>
              <a:ext uri="{FF2B5EF4-FFF2-40B4-BE49-F238E27FC236}">
                <a16:creationId xmlns:a16="http://schemas.microsoft.com/office/drawing/2014/main" id="{571D109C-3867-45CF-BC6A-64F012410A0E}"/>
              </a:ext>
            </a:extLst>
          </p:cNvPr>
          <p:cNvSpPr>
            <a:spLocks noChangeAspect="1"/>
          </p:cNvSpPr>
          <p:nvPr/>
        </p:nvSpPr>
        <p:spPr bwMode="auto">
          <a:xfrm>
            <a:off x="10780727" y="4865355"/>
            <a:ext cx="600986" cy="527061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Forme libre 5">
            <a:extLst>
              <a:ext uri="{FF2B5EF4-FFF2-40B4-BE49-F238E27FC236}">
                <a16:creationId xmlns:a16="http://schemas.microsoft.com/office/drawing/2014/main" id="{EDECD721-D7CD-4D43-BB48-4A5F883DC1F4}"/>
              </a:ext>
            </a:extLst>
          </p:cNvPr>
          <p:cNvSpPr>
            <a:spLocks noChangeAspect="1"/>
          </p:cNvSpPr>
          <p:nvPr/>
        </p:nvSpPr>
        <p:spPr bwMode="auto">
          <a:xfrm>
            <a:off x="10836676" y="5229490"/>
            <a:ext cx="1058228" cy="9268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Forme libre 5">
            <a:extLst>
              <a:ext uri="{FF2B5EF4-FFF2-40B4-BE49-F238E27FC236}">
                <a16:creationId xmlns:a16="http://schemas.microsoft.com/office/drawing/2014/main" id="{69907999-9849-4876-B27C-DFAED31A6940}"/>
              </a:ext>
            </a:extLst>
          </p:cNvPr>
          <p:cNvSpPr>
            <a:spLocks noChangeAspect="1"/>
          </p:cNvSpPr>
          <p:nvPr/>
        </p:nvSpPr>
        <p:spPr bwMode="auto">
          <a:xfrm>
            <a:off x="10836676" y="5959795"/>
            <a:ext cx="364151" cy="318974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tx1"/>
          </a:solidFill>
          <a:ln w="635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Forme libre 5">
            <a:extLst>
              <a:ext uri="{FF2B5EF4-FFF2-40B4-BE49-F238E27FC236}">
                <a16:creationId xmlns:a16="http://schemas.microsoft.com/office/drawing/2014/main" id="{DEA783EB-7C61-4836-83D7-334F63D00C63}"/>
              </a:ext>
            </a:extLst>
          </p:cNvPr>
          <p:cNvSpPr>
            <a:spLocks noChangeAspect="1"/>
          </p:cNvSpPr>
          <p:nvPr/>
        </p:nvSpPr>
        <p:spPr bwMode="auto">
          <a:xfrm>
            <a:off x="480305" y="2229895"/>
            <a:ext cx="816483" cy="71531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Forme libre 5">
            <a:extLst>
              <a:ext uri="{FF2B5EF4-FFF2-40B4-BE49-F238E27FC236}">
                <a16:creationId xmlns:a16="http://schemas.microsoft.com/office/drawing/2014/main" id="{16C7996F-D8F7-4422-B3DD-B19ECF78909C}"/>
              </a:ext>
            </a:extLst>
          </p:cNvPr>
          <p:cNvSpPr>
            <a:spLocks noChangeAspect="1"/>
          </p:cNvSpPr>
          <p:nvPr/>
        </p:nvSpPr>
        <p:spPr bwMode="auto">
          <a:xfrm>
            <a:off x="637169" y="2016169"/>
            <a:ext cx="520121" cy="455850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Forme libre 5">
            <a:extLst>
              <a:ext uri="{FF2B5EF4-FFF2-40B4-BE49-F238E27FC236}">
                <a16:creationId xmlns:a16="http://schemas.microsoft.com/office/drawing/2014/main" id="{60D9C538-EF20-43EB-B152-4A2E4913FB59}"/>
              </a:ext>
            </a:extLst>
          </p:cNvPr>
          <p:cNvSpPr>
            <a:spLocks noChangeAspect="1"/>
          </p:cNvSpPr>
          <p:nvPr/>
        </p:nvSpPr>
        <p:spPr bwMode="auto">
          <a:xfrm>
            <a:off x="487303" y="1845714"/>
            <a:ext cx="316595" cy="277318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tx1"/>
          </a:solidFill>
          <a:ln w="635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" name="Rectangle 14">
            <a:extLst>
              <a:ext uri="{FF2B5EF4-FFF2-40B4-BE49-F238E27FC236}">
                <a16:creationId xmlns:a16="http://schemas.microsoft.com/office/drawing/2014/main" id="{83014602-9218-A69A-BAA5-BC164F40A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09239"/>
            <a:ext cx="11626811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FE8194C-5201-96BA-E660-24BDCBBA2F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828" y="-1323715"/>
            <a:ext cx="9505430" cy="950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645518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93545" y="159137"/>
            <a:ext cx="32179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 partenaires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EEF46179-DBE4-47C3-BFA6-56CE5479C9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850" y="1439822"/>
            <a:ext cx="3823991" cy="1914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Forme libre 5">
            <a:extLst>
              <a:ext uri="{FF2B5EF4-FFF2-40B4-BE49-F238E27FC236}">
                <a16:creationId xmlns:a16="http://schemas.microsoft.com/office/drawing/2014/main" id="{FC16E30B-3A79-8EBD-10F6-8D4E23367C20}"/>
              </a:ext>
            </a:extLst>
          </p:cNvPr>
          <p:cNvSpPr>
            <a:spLocks noChangeAspect="1"/>
          </p:cNvSpPr>
          <p:nvPr/>
        </p:nvSpPr>
        <p:spPr bwMode="auto">
          <a:xfrm>
            <a:off x="609250" y="5907626"/>
            <a:ext cx="816483" cy="71531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Forme libre 5">
            <a:extLst>
              <a:ext uri="{FF2B5EF4-FFF2-40B4-BE49-F238E27FC236}">
                <a16:creationId xmlns:a16="http://schemas.microsoft.com/office/drawing/2014/main" id="{DBA14535-E6ED-F233-A65A-BFEAEFE9325E}"/>
              </a:ext>
            </a:extLst>
          </p:cNvPr>
          <p:cNvSpPr>
            <a:spLocks noChangeAspect="1"/>
          </p:cNvSpPr>
          <p:nvPr/>
        </p:nvSpPr>
        <p:spPr bwMode="auto">
          <a:xfrm>
            <a:off x="766114" y="5693900"/>
            <a:ext cx="520121" cy="455850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Forme libre 5">
            <a:extLst>
              <a:ext uri="{FF2B5EF4-FFF2-40B4-BE49-F238E27FC236}">
                <a16:creationId xmlns:a16="http://schemas.microsoft.com/office/drawing/2014/main" id="{33F4ABC4-E3FF-FE06-4D34-F9A3091D72EA}"/>
              </a:ext>
            </a:extLst>
          </p:cNvPr>
          <p:cNvSpPr>
            <a:spLocks noChangeAspect="1"/>
          </p:cNvSpPr>
          <p:nvPr/>
        </p:nvSpPr>
        <p:spPr bwMode="auto">
          <a:xfrm>
            <a:off x="616248" y="5523445"/>
            <a:ext cx="316595" cy="277318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tx1"/>
          </a:solidFill>
          <a:ln w="635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Forme libre 5">
            <a:extLst>
              <a:ext uri="{FF2B5EF4-FFF2-40B4-BE49-F238E27FC236}">
                <a16:creationId xmlns:a16="http://schemas.microsoft.com/office/drawing/2014/main" id="{90D96CC3-E0F4-350B-A283-94EF35357CFC}"/>
              </a:ext>
            </a:extLst>
          </p:cNvPr>
          <p:cNvSpPr>
            <a:spLocks noChangeAspect="1"/>
          </p:cNvSpPr>
          <p:nvPr/>
        </p:nvSpPr>
        <p:spPr bwMode="auto">
          <a:xfrm>
            <a:off x="10852429" y="5149900"/>
            <a:ext cx="600986" cy="527061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Forme libre 5">
            <a:extLst>
              <a:ext uri="{FF2B5EF4-FFF2-40B4-BE49-F238E27FC236}">
                <a16:creationId xmlns:a16="http://schemas.microsoft.com/office/drawing/2014/main" id="{4D84EF2B-2451-C553-D5CB-8320B090767B}"/>
              </a:ext>
            </a:extLst>
          </p:cNvPr>
          <p:cNvSpPr>
            <a:spLocks noChangeAspect="1"/>
          </p:cNvSpPr>
          <p:nvPr/>
        </p:nvSpPr>
        <p:spPr bwMode="auto">
          <a:xfrm>
            <a:off x="10908378" y="5514035"/>
            <a:ext cx="1058228" cy="9268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Forme libre 5">
            <a:extLst>
              <a:ext uri="{FF2B5EF4-FFF2-40B4-BE49-F238E27FC236}">
                <a16:creationId xmlns:a16="http://schemas.microsoft.com/office/drawing/2014/main" id="{7A404FAF-92AB-44C7-B99D-16FFF787C178}"/>
              </a:ext>
            </a:extLst>
          </p:cNvPr>
          <p:cNvSpPr>
            <a:spLocks noChangeAspect="1"/>
          </p:cNvSpPr>
          <p:nvPr/>
        </p:nvSpPr>
        <p:spPr bwMode="auto">
          <a:xfrm>
            <a:off x="10908378" y="6244340"/>
            <a:ext cx="364151" cy="318974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tx1"/>
          </a:solidFill>
          <a:ln w="635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DB132BBE-6A84-FEF2-40B0-512CAE357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3382" y="4137517"/>
            <a:ext cx="6294456" cy="1999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2876499C-61A7-3AB5-33F3-B1439FF42DE7}"/>
              </a:ext>
            </a:extLst>
          </p:cNvPr>
          <p:cNvSpPr txBox="1"/>
          <p:nvPr/>
        </p:nvSpPr>
        <p:spPr>
          <a:xfrm>
            <a:off x="1659995" y="2074153"/>
            <a:ext cx="2859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0" i="0" dirty="0">
                <a:solidFill>
                  <a:srgbClr val="061622"/>
                </a:solidFill>
                <a:effectLst/>
                <a:latin typeface="Roboto" panose="02000000000000000000" pitchFamily="2" charset="0"/>
              </a:rPr>
              <a:t>➔ </a:t>
            </a:r>
            <a:r>
              <a:rPr lang="fr-FR" sz="3600" dirty="0">
                <a:solidFill>
                  <a:srgbClr val="FF0000"/>
                </a:solidFill>
              </a:rPr>
              <a:t>Rang 1 ATR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84EA33B-B11D-3449-3D8C-1312752124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91" b="31961"/>
          <a:stretch/>
        </p:blipFill>
        <p:spPr>
          <a:xfrm>
            <a:off x="-88100" y="54738"/>
            <a:ext cx="2555281" cy="120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849395"/>
      </p:ext>
    </p:extLst>
  </p:cSld>
  <p:clrMapOvr>
    <a:masterClrMapping/>
  </p:clrMapOvr>
  <p:transition spd="slow" advTm="300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31022-8D48-4487-B316-C7D81CF061D4}" type="slidenum">
              <a:rPr lang="fr-FR" smtClean="0">
                <a:solidFill>
                  <a:schemeClr val="tx1"/>
                </a:solidFill>
              </a:rPr>
              <a:pPr/>
              <a:t>16</a:t>
            </a:fld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569041" y="63013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Prestation proposées</a:t>
            </a:r>
            <a:endParaRPr lang="fr-FR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Forme libre 5">
            <a:extLst>
              <a:ext uri="{FF2B5EF4-FFF2-40B4-BE49-F238E27FC236}">
                <a16:creationId xmlns:a16="http://schemas.microsoft.com/office/drawing/2014/main" id="{571D109C-3867-45CF-BC6A-64F012410A0E}"/>
              </a:ext>
            </a:extLst>
          </p:cNvPr>
          <p:cNvSpPr>
            <a:spLocks noChangeAspect="1"/>
          </p:cNvSpPr>
          <p:nvPr/>
        </p:nvSpPr>
        <p:spPr bwMode="auto">
          <a:xfrm>
            <a:off x="9497211" y="4636597"/>
            <a:ext cx="600986" cy="527061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Forme libre 5">
            <a:extLst>
              <a:ext uri="{FF2B5EF4-FFF2-40B4-BE49-F238E27FC236}">
                <a16:creationId xmlns:a16="http://schemas.microsoft.com/office/drawing/2014/main" id="{EDECD721-D7CD-4D43-BB48-4A5F883DC1F4}"/>
              </a:ext>
            </a:extLst>
          </p:cNvPr>
          <p:cNvSpPr>
            <a:spLocks noChangeAspect="1"/>
          </p:cNvSpPr>
          <p:nvPr/>
        </p:nvSpPr>
        <p:spPr bwMode="auto">
          <a:xfrm>
            <a:off x="9553160" y="5000732"/>
            <a:ext cx="1058228" cy="9268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Forme libre 5">
            <a:extLst>
              <a:ext uri="{FF2B5EF4-FFF2-40B4-BE49-F238E27FC236}">
                <a16:creationId xmlns:a16="http://schemas.microsoft.com/office/drawing/2014/main" id="{69907999-9849-4876-B27C-DFAED31A6940}"/>
              </a:ext>
            </a:extLst>
          </p:cNvPr>
          <p:cNvSpPr>
            <a:spLocks noChangeAspect="1"/>
          </p:cNvSpPr>
          <p:nvPr/>
        </p:nvSpPr>
        <p:spPr bwMode="auto">
          <a:xfrm>
            <a:off x="9553160" y="5731037"/>
            <a:ext cx="364151" cy="318974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tx1"/>
          </a:solidFill>
          <a:ln w="635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Forme libre 5">
            <a:extLst>
              <a:ext uri="{FF2B5EF4-FFF2-40B4-BE49-F238E27FC236}">
                <a16:creationId xmlns:a16="http://schemas.microsoft.com/office/drawing/2014/main" id="{DEA783EB-7C61-4836-83D7-334F63D00C63}"/>
              </a:ext>
            </a:extLst>
          </p:cNvPr>
          <p:cNvSpPr>
            <a:spLocks noChangeAspect="1"/>
          </p:cNvSpPr>
          <p:nvPr/>
        </p:nvSpPr>
        <p:spPr bwMode="auto">
          <a:xfrm>
            <a:off x="513941" y="2372040"/>
            <a:ext cx="1055100" cy="92436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Forme libre 5">
            <a:extLst>
              <a:ext uri="{FF2B5EF4-FFF2-40B4-BE49-F238E27FC236}">
                <a16:creationId xmlns:a16="http://schemas.microsoft.com/office/drawing/2014/main" id="{16C7996F-D8F7-4422-B3DD-B19ECF78909C}"/>
              </a:ext>
            </a:extLst>
          </p:cNvPr>
          <p:cNvSpPr>
            <a:spLocks noChangeAspect="1"/>
          </p:cNvSpPr>
          <p:nvPr/>
        </p:nvSpPr>
        <p:spPr bwMode="auto">
          <a:xfrm>
            <a:off x="637169" y="2016168"/>
            <a:ext cx="676388" cy="592807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Forme libre 5">
            <a:extLst>
              <a:ext uri="{FF2B5EF4-FFF2-40B4-BE49-F238E27FC236}">
                <a16:creationId xmlns:a16="http://schemas.microsoft.com/office/drawing/2014/main" id="{60D9C538-EF20-43EB-B152-4A2E4913FB59}"/>
              </a:ext>
            </a:extLst>
          </p:cNvPr>
          <p:cNvSpPr>
            <a:spLocks noChangeAspect="1"/>
          </p:cNvSpPr>
          <p:nvPr/>
        </p:nvSpPr>
        <p:spPr bwMode="auto">
          <a:xfrm>
            <a:off x="487303" y="1845714"/>
            <a:ext cx="520413" cy="455850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tx1"/>
          </a:solidFill>
          <a:ln w="635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" name="Rectangle 12">
            <a:extLst>
              <a:ext uri="{FF2B5EF4-FFF2-40B4-BE49-F238E27FC236}">
                <a16:creationId xmlns:a16="http://schemas.microsoft.com/office/drawing/2014/main" id="{B560A0AE-03AC-ACC8-8DFD-AD53F8739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1626811" cy="39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1" name="Rectangle 14">
            <a:extLst>
              <a:ext uri="{FF2B5EF4-FFF2-40B4-BE49-F238E27FC236}">
                <a16:creationId xmlns:a16="http://schemas.microsoft.com/office/drawing/2014/main" id="{83014602-9218-A69A-BAA5-BC164F40A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09239"/>
            <a:ext cx="11626811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5A68B8C5-68F9-BE2C-FA65-333A61858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09293"/>
            <a:ext cx="116268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5963" algn="l"/>
              </a:tabLst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5963" algn="l"/>
              </a:tabLst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8238AF4-AD98-B452-3A91-FF4F6F059A2B}"/>
              </a:ext>
            </a:extLst>
          </p:cNvPr>
          <p:cNvSpPr txBox="1"/>
          <p:nvPr/>
        </p:nvSpPr>
        <p:spPr>
          <a:xfrm>
            <a:off x="3678216" y="2680202"/>
            <a:ext cx="7876615" cy="3050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00025" algn="l"/>
              </a:tabLst>
            </a:pPr>
            <a:r>
              <a:rPr lang="fr-FR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Placement de personnel 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00025" algn="l"/>
              </a:tabLst>
            </a:pPr>
            <a:r>
              <a:rPr lang="fr-FR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Prestation aéronautique 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00025" algn="l"/>
              </a:tabLst>
            </a:pPr>
            <a:r>
              <a:rPr lang="fr-FR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Conception et impressions 3D  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00025" algn="l"/>
              </a:tabLst>
            </a:pPr>
            <a:r>
              <a:rPr lang="fr-FR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Prototypage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200025" algn="l"/>
              </a:tabLst>
            </a:pPr>
            <a:r>
              <a:rPr lang="fr-FR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fr-FR" sz="1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  <a:tabLst>
                <a:tab pos="200025" algn="l"/>
              </a:tabLst>
            </a:pPr>
            <a:endParaRPr lang="fr-F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F15BAD8-51A1-1184-6288-40062CEFF3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91" b="31961"/>
          <a:stretch/>
        </p:blipFill>
        <p:spPr>
          <a:xfrm>
            <a:off x="-88100" y="54738"/>
            <a:ext cx="2555281" cy="120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29088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31022-8D48-4487-B316-C7D81CF061D4}" type="slidenum">
              <a:rPr lang="fr-FR" smtClean="0">
                <a:solidFill>
                  <a:schemeClr val="tx1"/>
                </a:solidFill>
              </a:rPr>
              <a:pPr/>
              <a:t>17</a:t>
            </a:fld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Zone de texte 23" descr="Élément d’accentuation vers la zone de titre">
            <a:extLst>
              <a:ext uri="{FF2B5EF4-FFF2-40B4-BE49-F238E27FC236}">
                <a16:creationId xmlns:a16="http://schemas.microsoft.com/office/drawing/2014/main" id="{AA4C745F-78FA-4CC7-B078-2B98AE791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1426190" y="2726343"/>
            <a:ext cx="804898" cy="3140150"/>
          </a:xfrm>
          <a:custGeom>
            <a:avLst/>
            <a:gdLst>
              <a:gd name="connsiteX0" fmla="*/ 99480 w 804898"/>
              <a:gd name="connsiteY0" fmla="*/ 0 h 3140150"/>
              <a:gd name="connsiteX1" fmla="*/ 804898 w 804898"/>
              <a:gd name="connsiteY1" fmla="*/ 0 h 3140150"/>
              <a:gd name="connsiteX2" fmla="*/ 804898 w 804898"/>
              <a:gd name="connsiteY2" fmla="*/ 357262 h 3140150"/>
              <a:gd name="connsiteX3" fmla="*/ 804898 w 804898"/>
              <a:gd name="connsiteY3" fmla="*/ 2782888 h 3140150"/>
              <a:gd name="connsiteX4" fmla="*/ 804898 w 804898"/>
              <a:gd name="connsiteY4" fmla="*/ 3140150 h 3140150"/>
              <a:gd name="connsiteX5" fmla="*/ 99480 w 804898"/>
              <a:gd name="connsiteY5" fmla="*/ 3140150 h 3140150"/>
              <a:gd name="connsiteX6" fmla="*/ 0 w 804898"/>
              <a:gd name="connsiteY6" fmla="*/ 3013250 h 3140150"/>
              <a:gd name="connsiteX7" fmla="*/ 0 w 804898"/>
              <a:gd name="connsiteY7" fmla="*/ 2655988 h 3140150"/>
              <a:gd name="connsiteX8" fmla="*/ 0 w 804898"/>
              <a:gd name="connsiteY8" fmla="*/ 484162 h 3140150"/>
              <a:gd name="connsiteX9" fmla="*/ 0 w 804898"/>
              <a:gd name="connsiteY9" fmla="*/ 126900 h 3140150"/>
              <a:gd name="connsiteX10" fmla="*/ 99480 w 804898"/>
              <a:gd name="connsiteY10" fmla="*/ 0 h 314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4898" h="3140150">
                <a:moveTo>
                  <a:pt x="99480" y="0"/>
                </a:moveTo>
                <a:lnTo>
                  <a:pt x="804898" y="0"/>
                </a:lnTo>
                <a:lnTo>
                  <a:pt x="804898" y="357262"/>
                </a:lnTo>
                <a:lnTo>
                  <a:pt x="804898" y="2782888"/>
                </a:lnTo>
                <a:lnTo>
                  <a:pt x="804898" y="3140150"/>
                </a:lnTo>
                <a:lnTo>
                  <a:pt x="99480" y="3140150"/>
                </a:lnTo>
                <a:cubicBezTo>
                  <a:pt x="44539" y="3140150"/>
                  <a:pt x="0" y="3083334"/>
                  <a:pt x="0" y="3013250"/>
                </a:cubicBezTo>
                <a:lnTo>
                  <a:pt x="0" y="2655988"/>
                </a:lnTo>
                <a:lnTo>
                  <a:pt x="0" y="484162"/>
                </a:lnTo>
                <a:lnTo>
                  <a:pt x="0" y="126900"/>
                </a:lnTo>
                <a:cubicBezTo>
                  <a:pt x="0" y="56816"/>
                  <a:pt x="44539" y="0"/>
                  <a:pt x="99480" y="0"/>
                </a:cubicBezTo>
                <a:close/>
              </a:path>
            </a:pathLst>
          </a:custGeom>
          <a:gradFill>
            <a:gsLst>
              <a:gs pos="100000">
                <a:sysClr val="windowText" lastClr="000000">
                  <a:lumMod val="75000"/>
                  <a:lumOff val="25000"/>
                </a:sysClr>
              </a:gs>
              <a:gs pos="0">
                <a:sysClr val="windowText" lastClr="000000"/>
              </a:gs>
            </a:gsLst>
            <a:lin ang="0" scaled="0"/>
          </a:gradFill>
          <a:ln w="3175">
            <a:solidFill>
              <a:sysClr val="windowText" lastClr="000000">
                <a:lumMod val="85000"/>
                <a:lumOff val="15000"/>
              </a:sysClr>
            </a:solidFill>
          </a:ln>
        </p:spPr>
        <p:txBody>
          <a:bodyPr vert="horz" wrap="square" lIns="180000" tIns="288000" rIns="180000" bIns="180000" rtlCol="0" anchor="t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5000" b="1" kern="1200" spc="-3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>
              <a:solidFill>
                <a:srgbClr val="FFFFFF">
                  <a:lumMod val="95000"/>
                </a:srgbClr>
              </a:solidFill>
              <a:latin typeface="Corbel"/>
            </a:endParaRPr>
          </a:p>
        </p:txBody>
      </p:sp>
      <p:sp>
        <p:nvSpPr>
          <p:cNvPr id="10" name="Titre 2">
            <a:extLst>
              <a:ext uri="{FF2B5EF4-FFF2-40B4-BE49-F238E27FC236}">
                <a16:creationId xmlns:a16="http://schemas.microsoft.com/office/drawing/2014/main" id="{9637571D-2425-4232-9B3D-FD7EA393B3CE}"/>
              </a:ext>
            </a:extLst>
          </p:cNvPr>
          <p:cNvSpPr txBox="1">
            <a:spLocks/>
          </p:cNvSpPr>
          <p:nvPr/>
        </p:nvSpPr>
        <p:spPr>
          <a:xfrm>
            <a:off x="7377808" y="2579644"/>
            <a:ext cx="4583162" cy="2861878"/>
          </a:xfrm>
          <a:prstGeom prst="roundRect">
            <a:avLst>
              <a:gd name="adj" fmla="val 4464"/>
            </a:avLst>
          </a:prstGeom>
          <a:gradFill>
            <a:gsLst>
              <a:gs pos="100000">
                <a:sysClr val="windowText" lastClr="000000">
                  <a:lumMod val="95000"/>
                  <a:lumOff val="5000"/>
                </a:sysClr>
              </a:gs>
              <a:gs pos="0">
                <a:sysClr val="windowText" lastClr="000000">
                  <a:lumMod val="75000"/>
                  <a:lumOff val="25000"/>
                </a:sysClr>
              </a:gs>
            </a:gsLst>
            <a:lin ang="10800000" scaled="0"/>
          </a:gradFill>
          <a:ln>
            <a:solidFill>
              <a:srgbClr val="FFFFFF">
                <a:lumMod val="50000"/>
              </a:srgbClr>
            </a:solidFill>
          </a:ln>
        </p:spPr>
        <p:txBody>
          <a:bodyPr vert="horz" lIns="180000" tIns="288000" rIns="180000" bIns="180000" rtlCol="0" anchor="t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400" b="1" kern="1200" spc="-3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400" u="sng" dirty="0">
              <a:solidFill>
                <a:srgbClr val="FFFFFF">
                  <a:lumMod val="95000"/>
                </a:srgbClr>
              </a:solidFill>
              <a:latin typeface="+mn-lt"/>
            </a:endParaRPr>
          </a:p>
        </p:txBody>
      </p:sp>
      <p:sp>
        <p:nvSpPr>
          <p:cNvPr id="12" name="Triangle isocèle 17" descr="Ombre pour la zone de titre">
            <a:extLst>
              <a:ext uri="{FF2B5EF4-FFF2-40B4-BE49-F238E27FC236}">
                <a16:creationId xmlns:a16="http://schemas.microsoft.com/office/drawing/2014/main" id="{8EBAF7AC-E6D8-4F38-8C4D-972F57CC5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11426190" y="5441522"/>
            <a:ext cx="450092" cy="424971"/>
          </a:xfrm>
          <a:prstGeom prst="triangle">
            <a:avLst>
              <a:gd name="adj" fmla="val 100000"/>
            </a:avLst>
          </a:prstGeom>
          <a:solidFill>
            <a:srgbClr val="25C6E3"/>
          </a:solidFill>
          <a:ln w="3175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fr-FR" kern="0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6" name="Forme libre 5">
            <a:extLst>
              <a:ext uri="{FF2B5EF4-FFF2-40B4-BE49-F238E27FC236}">
                <a16:creationId xmlns:a16="http://schemas.microsoft.com/office/drawing/2014/main" id="{A6C949CC-4E2F-4FFB-91B3-6D15EE53041D}"/>
              </a:ext>
            </a:extLst>
          </p:cNvPr>
          <p:cNvSpPr>
            <a:spLocks noChangeAspect="1"/>
          </p:cNvSpPr>
          <p:nvPr/>
        </p:nvSpPr>
        <p:spPr bwMode="auto">
          <a:xfrm>
            <a:off x="9891040" y="312902"/>
            <a:ext cx="1139706" cy="997628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Forme libre 5">
            <a:extLst>
              <a:ext uri="{FF2B5EF4-FFF2-40B4-BE49-F238E27FC236}">
                <a16:creationId xmlns:a16="http://schemas.microsoft.com/office/drawing/2014/main" id="{51294E23-690A-4258-A1E8-F10A2E3D89AC}"/>
              </a:ext>
            </a:extLst>
          </p:cNvPr>
          <p:cNvSpPr>
            <a:spLocks noChangeAspect="1"/>
          </p:cNvSpPr>
          <p:nvPr/>
        </p:nvSpPr>
        <p:spPr bwMode="auto">
          <a:xfrm>
            <a:off x="10580806" y="477845"/>
            <a:ext cx="1059402" cy="92813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Forme libre 5">
            <a:extLst>
              <a:ext uri="{FF2B5EF4-FFF2-40B4-BE49-F238E27FC236}">
                <a16:creationId xmlns:a16="http://schemas.microsoft.com/office/drawing/2014/main" id="{A66C15E5-9777-4B48-97F1-16AF3C92063D}"/>
              </a:ext>
            </a:extLst>
          </p:cNvPr>
          <p:cNvSpPr>
            <a:spLocks noChangeAspect="1"/>
          </p:cNvSpPr>
          <p:nvPr/>
        </p:nvSpPr>
        <p:spPr bwMode="auto">
          <a:xfrm>
            <a:off x="11286103" y="1014324"/>
            <a:ext cx="674867" cy="59147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Forme libre 5">
            <a:extLst>
              <a:ext uri="{FF2B5EF4-FFF2-40B4-BE49-F238E27FC236}">
                <a16:creationId xmlns:a16="http://schemas.microsoft.com/office/drawing/2014/main" id="{F1820ECD-DBD7-4FA9-AD8E-DBC0AC3289F9}"/>
              </a:ext>
            </a:extLst>
          </p:cNvPr>
          <p:cNvSpPr>
            <a:spLocks noChangeAspect="1"/>
          </p:cNvSpPr>
          <p:nvPr/>
        </p:nvSpPr>
        <p:spPr bwMode="auto">
          <a:xfrm>
            <a:off x="11170491" y="306104"/>
            <a:ext cx="410788" cy="359827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tx1"/>
          </a:solidFill>
          <a:ln w="635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7A2C138-B5C0-E200-9A68-35C263ACA460}"/>
              </a:ext>
            </a:extLst>
          </p:cNvPr>
          <p:cNvSpPr txBox="1"/>
          <p:nvPr/>
        </p:nvSpPr>
        <p:spPr>
          <a:xfrm>
            <a:off x="120769" y="5810452"/>
            <a:ext cx="1195046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☎</a:t>
            </a:r>
            <a:r>
              <a:rPr lang="fr-FR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FR" dirty="0">
                <a:solidFill>
                  <a:srgbClr val="0070C0"/>
                </a:solidFill>
              </a:rPr>
              <a:t>09 83 28 08 08                                                                                                          </a:t>
            </a:r>
            <a:r>
              <a:rPr lang="fr-FR" sz="2000" b="1" dirty="0">
                <a:solidFill>
                  <a:srgbClr val="002060"/>
                </a:solidFill>
              </a:rPr>
              <a:t>Site :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sz="1800" dirty="0">
                <a:solidFill>
                  <a:srgbClr val="0070C0"/>
                </a:solidFill>
              </a:rPr>
              <a:t>http://www.sud-aero-formation.com/</a:t>
            </a:r>
            <a:endParaRPr lang="fr-FR" dirty="0">
              <a:solidFill>
                <a:srgbClr val="0070C0"/>
              </a:solidFill>
            </a:endParaRPr>
          </a:p>
          <a:p>
            <a:r>
              <a:rPr lang="fr-FR" b="1" i="0" dirty="0">
                <a:solidFill>
                  <a:srgbClr val="002060"/>
                </a:solidFill>
                <a:effectLst/>
                <a:latin typeface="Helvetica Neue"/>
              </a:rPr>
              <a:t>✉</a:t>
            </a:r>
            <a:r>
              <a:rPr lang="fr-FR" b="0" i="0" dirty="0">
                <a:solidFill>
                  <a:srgbClr val="363531"/>
                </a:solidFill>
                <a:effectLst/>
                <a:latin typeface="Helvetica Neue"/>
              </a:rPr>
              <a:t> </a:t>
            </a:r>
            <a:r>
              <a:rPr lang="fr-FR" dirty="0">
                <a:solidFill>
                  <a:srgbClr val="0070C0"/>
                </a:solidFill>
                <a:hlinkClick r:id="rId3"/>
              </a:rPr>
              <a:t>contact@sudaeroformation.com</a:t>
            </a:r>
            <a:r>
              <a:rPr lang="fr-FR" dirty="0">
                <a:solidFill>
                  <a:srgbClr val="0070C0"/>
                </a:solidFill>
              </a:rPr>
              <a:t>                                                                          </a:t>
            </a:r>
            <a:r>
              <a:rPr lang="fr-FR" sz="2000" b="1" dirty="0">
                <a:solidFill>
                  <a:srgbClr val="002060"/>
                </a:solidFill>
              </a:rPr>
              <a:t>Siret : </a:t>
            </a:r>
            <a:r>
              <a:rPr lang="fr-FR" dirty="0">
                <a:solidFill>
                  <a:srgbClr val="0070C0"/>
                </a:solidFill>
              </a:rPr>
              <a:t>790 744 700 000 10</a:t>
            </a:r>
          </a:p>
          <a:p>
            <a:r>
              <a:rPr lang="fr-FR" b="1" i="0" dirty="0">
                <a:solidFill>
                  <a:srgbClr val="002060"/>
                </a:solidFill>
                <a:effectLst/>
                <a:latin typeface="Helvetica Neue"/>
              </a:rPr>
              <a:t>✉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>
                <a:solidFill>
                  <a:srgbClr val="0070C0"/>
                </a:solidFill>
                <a:hlinkClick r:id="rId4"/>
              </a:rPr>
              <a:t>contact@sudaeroengineering.com</a:t>
            </a:r>
            <a:r>
              <a:rPr lang="fr-FR" dirty="0">
                <a:solidFill>
                  <a:srgbClr val="0070C0"/>
                </a:solidFill>
              </a:rPr>
              <a:t>                                                                       </a:t>
            </a:r>
            <a:r>
              <a:rPr lang="fr-FR" sz="2000" b="1" dirty="0">
                <a:solidFill>
                  <a:srgbClr val="002060"/>
                </a:solidFill>
              </a:rPr>
              <a:t>Siret : </a:t>
            </a:r>
            <a:r>
              <a:rPr lang="fr-FR" dirty="0">
                <a:solidFill>
                  <a:srgbClr val="0070C0"/>
                </a:solidFill>
              </a:rPr>
              <a:t>853 056 265 000 12</a:t>
            </a:r>
          </a:p>
          <a:p>
            <a:r>
              <a:rPr lang="fr-FR" dirty="0"/>
              <a:t> </a:t>
            </a:r>
          </a:p>
        </p:txBody>
      </p:sp>
      <p:sp>
        <p:nvSpPr>
          <p:cNvPr id="25" name="Forme libre 5">
            <a:extLst>
              <a:ext uri="{FF2B5EF4-FFF2-40B4-BE49-F238E27FC236}">
                <a16:creationId xmlns:a16="http://schemas.microsoft.com/office/drawing/2014/main" id="{DCB251C1-ACB3-EF65-3701-42F205C6CD01}"/>
              </a:ext>
            </a:extLst>
          </p:cNvPr>
          <p:cNvSpPr>
            <a:spLocks noChangeAspect="1"/>
          </p:cNvSpPr>
          <p:nvPr/>
        </p:nvSpPr>
        <p:spPr bwMode="auto">
          <a:xfrm rot="7200200">
            <a:off x="1061087" y="4614881"/>
            <a:ext cx="1139706" cy="997628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" name="Forme libre 5">
            <a:extLst>
              <a:ext uri="{FF2B5EF4-FFF2-40B4-BE49-F238E27FC236}">
                <a16:creationId xmlns:a16="http://schemas.microsoft.com/office/drawing/2014/main" id="{F8C763FF-72B3-57AE-316D-BAAFFC754582}"/>
              </a:ext>
            </a:extLst>
          </p:cNvPr>
          <p:cNvSpPr>
            <a:spLocks noChangeAspect="1"/>
          </p:cNvSpPr>
          <p:nvPr/>
        </p:nvSpPr>
        <p:spPr bwMode="auto">
          <a:xfrm rot="7200200">
            <a:off x="1750853" y="4779824"/>
            <a:ext cx="1059402" cy="92813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" name="Forme libre 5">
            <a:extLst>
              <a:ext uri="{FF2B5EF4-FFF2-40B4-BE49-F238E27FC236}">
                <a16:creationId xmlns:a16="http://schemas.microsoft.com/office/drawing/2014/main" id="{C9F7F962-823C-0932-67F5-A0F4B56FFAD3}"/>
              </a:ext>
            </a:extLst>
          </p:cNvPr>
          <p:cNvSpPr>
            <a:spLocks noChangeAspect="1"/>
          </p:cNvSpPr>
          <p:nvPr/>
        </p:nvSpPr>
        <p:spPr bwMode="auto">
          <a:xfrm rot="7200200">
            <a:off x="2456150" y="5316303"/>
            <a:ext cx="674867" cy="59147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" name="Forme libre 5">
            <a:extLst>
              <a:ext uri="{FF2B5EF4-FFF2-40B4-BE49-F238E27FC236}">
                <a16:creationId xmlns:a16="http://schemas.microsoft.com/office/drawing/2014/main" id="{7FD34A8B-1DB1-0DDA-F68B-F9CE16A610A1}"/>
              </a:ext>
            </a:extLst>
          </p:cNvPr>
          <p:cNvSpPr>
            <a:spLocks noChangeAspect="1"/>
          </p:cNvSpPr>
          <p:nvPr/>
        </p:nvSpPr>
        <p:spPr bwMode="auto">
          <a:xfrm rot="7200200">
            <a:off x="2340538" y="4608083"/>
            <a:ext cx="410788" cy="359827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tx1"/>
          </a:solidFill>
          <a:ln w="635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A3E37CB5-D815-3D2C-CC3A-77EA74248C98}"/>
              </a:ext>
            </a:extLst>
          </p:cNvPr>
          <p:cNvSpPr txBox="1"/>
          <p:nvPr/>
        </p:nvSpPr>
        <p:spPr>
          <a:xfrm>
            <a:off x="2200871" y="1069727"/>
            <a:ext cx="71262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70C0"/>
                </a:solidFill>
              </a:rPr>
              <a:t>Aéroport Toulouse Francazal, 31270 CUGNAUX</a:t>
            </a:r>
          </a:p>
          <a:p>
            <a:endParaRPr lang="fr-FR" dirty="0"/>
          </a:p>
        </p:txBody>
      </p:sp>
      <p:sp>
        <p:nvSpPr>
          <p:cNvPr id="32" name="Forme libre 5">
            <a:extLst>
              <a:ext uri="{FF2B5EF4-FFF2-40B4-BE49-F238E27FC236}">
                <a16:creationId xmlns:a16="http://schemas.microsoft.com/office/drawing/2014/main" id="{FC3C95AE-5DF1-1C21-BF06-585ACB83F406}"/>
              </a:ext>
            </a:extLst>
          </p:cNvPr>
          <p:cNvSpPr>
            <a:spLocks noChangeAspect="1"/>
          </p:cNvSpPr>
          <p:nvPr/>
        </p:nvSpPr>
        <p:spPr bwMode="auto">
          <a:xfrm>
            <a:off x="466728" y="811716"/>
            <a:ext cx="816483" cy="71531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" name="Forme libre 5">
            <a:extLst>
              <a:ext uri="{FF2B5EF4-FFF2-40B4-BE49-F238E27FC236}">
                <a16:creationId xmlns:a16="http://schemas.microsoft.com/office/drawing/2014/main" id="{46403684-0E19-5A29-1E9D-DB5C559C5674}"/>
              </a:ext>
            </a:extLst>
          </p:cNvPr>
          <p:cNvSpPr>
            <a:spLocks noChangeAspect="1"/>
          </p:cNvSpPr>
          <p:nvPr/>
        </p:nvSpPr>
        <p:spPr bwMode="auto">
          <a:xfrm>
            <a:off x="623592" y="597990"/>
            <a:ext cx="520121" cy="455850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4" name="Forme libre 5">
            <a:extLst>
              <a:ext uri="{FF2B5EF4-FFF2-40B4-BE49-F238E27FC236}">
                <a16:creationId xmlns:a16="http://schemas.microsoft.com/office/drawing/2014/main" id="{BA8D16B3-E8CF-6749-78E2-60310604CB2B}"/>
              </a:ext>
            </a:extLst>
          </p:cNvPr>
          <p:cNvSpPr>
            <a:spLocks noChangeAspect="1"/>
          </p:cNvSpPr>
          <p:nvPr/>
        </p:nvSpPr>
        <p:spPr bwMode="auto">
          <a:xfrm>
            <a:off x="473726" y="427535"/>
            <a:ext cx="316595" cy="277318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tx1"/>
          </a:solidFill>
          <a:ln w="635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08699CCE-F9C9-DB0B-4085-B46840B0A527}"/>
              </a:ext>
            </a:extLst>
          </p:cNvPr>
          <p:cNvSpPr txBox="1"/>
          <p:nvPr/>
        </p:nvSpPr>
        <p:spPr>
          <a:xfrm>
            <a:off x="1161254" y="397119"/>
            <a:ext cx="908353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</a:t>
            </a:r>
            <a:r>
              <a:rPr lang="fr-FR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ud </a:t>
            </a:r>
            <a:r>
              <a:rPr lang="fr-FR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  <a:r>
              <a:rPr lang="fr-FR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éro </a:t>
            </a:r>
            <a:r>
              <a:rPr lang="fr-FR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</a:t>
            </a:r>
            <a:r>
              <a:rPr lang="fr-FR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roup</a:t>
            </a:r>
          </a:p>
          <a:p>
            <a:endParaRPr lang="fr-FR" dirty="0"/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D93E124D-F0E1-A032-A9FD-A696CBB603A6}"/>
              </a:ext>
            </a:extLst>
          </p:cNvPr>
          <p:cNvSpPr txBox="1"/>
          <p:nvPr/>
        </p:nvSpPr>
        <p:spPr>
          <a:xfrm>
            <a:off x="7625166" y="2672104"/>
            <a:ext cx="3956113" cy="2499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1DBA732-BDA8-41FC-1F15-D31BAE6459BC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402" y="1527031"/>
            <a:ext cx="5095481" cy="5095481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653C1AB-AFF3-ACEE-F314-45A1E9C46D9D}"/>
              </a:ext>
            </a:extLst>
          </p:cNvPr>
          <p:cNvSpPr txBox="1"/>
          <p:nvPr/>
        </p:nvSpPr>
        <p:spPr>
          <a:xfrm>
            <a:off x="786359" y="2780724"/>
            <a:ext cx="58262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>
                <a:solidFill>
                  <a:srgbClr val="002060"/>
                </a:solidFill>
              </a:rPr>
              <a:t>S</a:t>
            </a:r>
            <a:r>
              <a:rPr lang="fr-FR" sz="3600" dirty="0">
                <a:solidFill>
                  <a:srgbClr val="0070C0"/>
                </a:solidFill>
              </a:rPr>
              <a:t>ud </a:t>
            </a:r>
            <a:r>
              <a:rPr lang="fr-FR" sz="3600" dirty="0">
                <a:solidFill>
                  <a:srgbClr val="002060"/>
                </a:solidFill>
              </a:rPr>
              <a:t>A</a:t>
            </a:r>
            <a:r>
              <a:rPr lang="fr-FR" sz="3600" dirty="0">
                <a:solidFill>
                  <a:srgbClr val="0070C0"/>
                </a:solidFill>
              </a:rPr>
              <a:t>éro </a:t>
            </a:r>
            <a:r>
              <a:rPr lang="fr-FR" sz="3600" dirty="0">
                <a:solidFill>
                  <a:srgbClr val="002060"/>
                </a:solidFill>
              </a:rPr>
              <a:t>F</a:t>
            </a:r>
            <a:r>
              <a:rPr lang="fr-FR" sz="3600" dirty="0">
                <a:solidFill>
                  <a:srgbClr val="0070C0"/>
                </a:solidFill>
              </a:rPr>
              <a:t>ormation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>
                <a:solidFill>
                  <a:srgbClr val="002060"/>
                </a:solidFill>
              </a:rPr>
              <a:t>S</a:t>
            </a:r>
            <a:r>
              <a:rPr lang="fr-FR" sz="3600" dirty="0">
                <a:solidFill>
                  <a:srgbClr val="0070C0"/>
                </a:solidFill>
              </a:rPr>
              <a:t>ud </a:t>
            </a:r>
            <a:r>
              <a:rPr lang="fr-FR" sz="3600" dirty="0">
                <a:solidFill>
                  <a:srgbClr val="002060"/>
                </a:solidFill>
              </a:rPr>
              <a:t>A</a:t>
            </a:r>
            <a:r>
              <a:rPr lang="fr-FR" sz="3600" dirty="0">
                <a:solidFill>
                  <a:srgbClr val="0070C0"/>
                </a:solidFill>
              </a:rPr>
              <a:t>éro </a:t>
            </a:r>
            <a:r>
              <a:rPr lang="fr-FR" sz="3600" dirty="0">
                <a:solidFill>
                  <a:srgbClr val="002060"/>
                </a:solidFill>
              </a:rPr>
              <a:t>E</a:t>
            </a:r>
            <a:r>
              <a:rPr lang="fr-FR" sz="3600" dirty="0">
                <a:solidFill>
                  <a:srgbClr val="0070C0"/>
                </a:solidFill>
              </a:rPr>
              <a:t>ngineering </a:t>
            </a:r>
          </a:p>
        </p:txBody>
      </p:sp>
    </p:spTree>
    <p:extLst>
      <p:ext uri="{BB962C8B-B14F-4D97-AF65-F5344CB8AC3E}">
        <p14:creationId xmlns:p14="http://schemas.microsoft.com/office/powerpoint/2010/main" val="218450191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31022-8D48-4487-B316-C7D81CF061D4}" type="slidenum">
              <a:rPr lang="fr-FR" smtClean="0">
                <a:solidFill>
                  <a:schemeClr val="tx1"/>
                </a:solidFill>
              </a:rPr>
              <a:pPr/>
              <a:t>2</a:t>
            </a:fld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547389" y="14407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Situation géographique</a:t>
            </a:r>
            <a:r>
              <a:rPr lang="fr-FR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4" name="Forme libre 5">
            <a:extLst>
              <a:ext uri="{FF2B5EF4-FFF2-40B4-BE49-F238E27FC236}">
                <a16:creationId xmlns:a16="http://schemas.microsoft.com/office/drawing/2014/main" id="{571D109C-3867-45CF-BC6A-64F012410A0E}"/>
              </a:ext>
            </a:extLst>
          </p:cNvPr>
          <p:cNvSpPr>
            <a:spLocks noChangeAspect="1"/>
          </p:cNvSpPr>
          <p:nvPr/>
        </p:nvSpPr>
        <p:spPr bwMode="auto">
          <a:xfrm>
            <a:off x="10239623" y="4792297"/>
            <a:ext cx="600986" cy="527061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Forme libre 5">
            <a:extLst>
              <a:ext uri="{FF2B5EF4-FFF2-40B4-BE49-F238E27FC236}">
                <a16:creationId xmlns:a16="http://schemas.microsoft.com/office/drawing/2014/main" id="{EDECD721-D7CD-4D43-BB48-4A5F883DC1F4}"/>
              </a:ext>
            </a:extLst>
          </p:cNvPr>
          <p:cNvSpPr>
            <a:spLocks noChangeAspect="1"/>
          </p:cNvSpPr>
          <p:nvPr/>
        </p:nvSpPr>
        <p:spPr bwMode="auto">
          <a:xfrm>
            <a:off x="10295572" y="5156432"/>
            <a:ext cx="1058228" cy="9268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Forme libre 5">
            <a:extLst>
              <a:ext uri="{FF2B5EF4-FFF2-40B4-BE49-F238E27FC236}">
                <a16:creationId xmlns:a16="http://schemas.microsoft.com/office/drawing/2014/main" id="{69907999-9849-4876-B27C-DFAED31A6940}"/>
              </a:ext>
            </a:extLst>
          </p:cNvPr>
          <p:cNvSpPr>
            <a:spLocks noChangeAspect="1"/>
          </p:cNvSpPr>
          <p:nvPr/>
        </p:nvSpPr>
        <p:spPr bwMode="auto">
          <a:xfrm>
            <a:off x="10295572" y="5886737"/>
            <a:ext cx="364151" cy="318974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tx1"/>
          </a:solidFill>
          <a:ln w="635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Forme libre 5">
            <a:extLst>
              <a:ext uri="{FF2B5EF4-FFF2-40B4-BE49-F238E27FC236}">
                <a16:creationId xmlns:a16="http://schemas.microsoft.com/office/drawing/2014/main" id="{DEA783EB-7C61-4836-83D7-334F63D00C63}"/>
              </a:ext>
            </a:extLst>
          </p:cNvPr>
          <p:cNvSpPr>
            <a:spLocks noChangeAspect="1"/>
          </p:cNvSpPr>
          <p:nvPr/>
        </p:nvSpPr>
        <p:spPr bwMode="auto">
          <a:xfrm>
            <a:off x="453677" y="942891"/>
            <a:ext cx="816483" cy="71531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Forme libre 5">
            <a:extLst>
              <a:ext uri="{FF2B5EF4-FFF2-40B4-BE49-F238E27FC236}">
                <a16:creationId xmlns:a16="http://schemas.microsoft.com/office/drawing/2014/main" id="{16C7996F-D8F7-4422-B3DD-B19ECF78909C}"/>
              </a:ext>
            </a:extLst>
          </p:cNvPr>
          <p:cNvSpPr>
            <a:spLocks noChangeAspect="1"/>
          </p:cNvSpPr>
          <p:nvPr/>
        </p:nvSpPr>
        <p:spPr bwMode="auto">
          <a:xfrm>
            <a:off x="610541" y="729165"/>
            <a:ext cx="520121" cy="455850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Forme libre 5">
            <a:extLst>
              <a:ext uri="{FF2B5EF4-FFF2-40B4-BE49-F238E27FC236}">
                <a16:creationId xmlns:a16="http://schemas.microsoft.com/office/drawing/2014/main" id="{60D9C538-EF20-43EB-B152-4A2E4913FB59}"/>
              </a:ext>
            </a:extLst>
          </p:cNvPr>
          <p:cNvSpPr>
            <a:spLocks noChangeAspect="1"/>
          </p:cNvSpPr>
          <p:nvPr/>
        </p:nvSpPr>
        <p:spPr bwMode="auto">
          <a:xfrm>
            <a:off x="460675" y="558710"/>
            <a:ext cx="316595" cy="277318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tx1"/>
          </a:solidFill>
          <a:ln w="635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310BBF34-A72A-70CC-DB44-D47B8899CA9E}"/>
              </a:ext>
            </a:extLst>
          </p:cNvPr>
          <p:cNvGrpSpPr/>
          <p:nvPr/>
        </p:nvGrpSpPr>
        <p:grpSpPr>
          <a:xfrm>
            <a:off x="1872153" y="959387"/>
            <a:ext cx="8494472" cy="2533495"/>
            <a:chOff x="567056" y="2698115"/>
            <a:chExt cx="7053892" cy="1755279"/>
          </a:xfrm>
        </p:grpSpPr>
        <p:sp>
          <p:nvSpPr>
            <p:cNvPr id="13" name="Hexagone 12">
              <a:extLst>
                <a:ext uri="{FF2B5EF4-FFF2-40B4-BE49-F238E27FC236}">
                  <a16:creationId xmlns:a16="http://schemas.microsoft.com/office/drawing/2014/main" id="{C0D5BE6A-7D92-24E3-F232-BEA0D7B870A0}"/>
                </a:ext>
              </a:extLst>
            </p:cNvPr>
            <p:cNvSpPr/>
            <p:nvPr/>
          </p:nvSpPr>
          <p:spPr>
            <a:xfrm>
              <a:off x="567056" y="2698115"/>
              <a:ext cx="2134610" cy="1751926"/>
            </a:xfrm>
            <a:prstGeom prst="hexagon">
              <a:avLst/>
            </a:prstGeom>
            <a:blipFill dpi="0"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0" name="Hexagone 19">
              <a:extLst>
                <a:ext uri="{FF2B5EF4-FFF2-40B4-BE49-F238E27FC236}">
                  <a16:creationId xmlns:a16="http://schemas.microsoft.com/office/drawing/2014/main" id="{D4E3398E-ED37-A9EA-302F-634EFAE108EE}"/>
                </a:ext>
              </a:extLst>
            </p:cNvPr>
            <p:cNvSpPr/>
            <p:nvPr/>
          </p:nvSpPr>
          <p:spPr>
            <a:xfrm>
              <a:off x="2986605" y="2742787"/>
              <a:ext cx="2152777" cy="1710607"/>
            </a:xfrm>
            <a:prstGeom prst="hexagon">
              <a:avLst/>
            </a:prstGeom>
            <a:blipFill dpi="0"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1" name="Hexagone 20">
              <a:extLst>
                <a:ext uri="{FF2B5EF4-FFF2-40B4-BE49-F238E27FC236}">
                  <a16:creationId xmlns:a16="http://schemas.microsoft.com/office/drawing/2014/main" id="{66705044-C22E-271C-BBD8-111EAB0AE010}"/>
                </a:ext>
              </a:extLst>
            </p:cNvPr>
            <p:cNvSpPr/>
            <p:nvPr/>
          </p:nvSpPr>
          <p:spPr>
            <a:xfrm>
              <a:off x="5419726" y="2698115"/>
              <a:ext cx="2201222" cy="1702343"/>
            </a:xfrm>
            <a:prstGeom prst="hexagon">
              <a:avLst/>
            </a:prstGeom>
            <a:blipFill dpi="0"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id="{6C2880EF-5DE2-9345-C2D6-6D45C08FECF6}"/>
                </a:ext>
              </a:extLst>
            </p:cNvPr>
            <p:cNvCxnSpPr/>
            <p:nvPr/>
          </p:nvCxnSpPr>
          <p:spPr>
            <a:xfrm flipV="1">
              <a:off x="1908378" y="4191201"/>
              <a:ext cx="1586575" cy="36995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Connecteur droit avec flèche 22">
              <a:extLst>
                <a:ext uri="{FF2B5EF4-FFF2-40B4-BE49-F238E27FC236}">
                  <a16:creationId xmlns:a16="http://schemas.microsoft.com/office/drawing/2014/main" id="{9ABA9BAF-C6C6-3509-A616-8CD7B7F9CA8F}"/>
                </a:ext>
              </a:extLst>
            </p:cNvPr>
            <p:cNvCxnSpPr/>
            <p:nvPr/>
          </p:nvCxnSpPr>
          <p:spPr>
            <a:xfrm flipV="1">
              <a:off x="3867150" y="4096090"/>
              <a:ext cx="2930925" cy="79035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6873A74F-90FE-75D5-F0E5-F83C3A592D49}"/>
              </a:ext>
            </a:extLst>
          </p:cNvPr>
          <p:cNvGrpSpPr/>
          <p:nvPr/>
        </p:nvGrpSpPr>
        <p:grpSpPr>
          <a:xfrm>
            <a:off x="3847525" y="3689589"/>
            <a:ext cx="4481596" cy="2996157"/>
            <a:chOff x="2837458" y="4525715"/>
            <a:chExt cx="5337433" cy="3170312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95D4F1C3-BB68-743E-8B00-371625007B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76" t="20419" r="3439" b="10520"/>
            <a:stretch/>
          </p:blipFill>
          <p:spPr bwMode="auto">
            <a:xfrm>
              <a:off x="2837458" y="4525715"/>
              <a:ext cx="5337433" cy="317031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33492017-B160-5780-FD65-5BD46836F1F1}"/>
                </a:ext>
              </a:extLst>
            </p:cNvPr>
            <p:cNvGrpSpPr/>
            <p:nvPr/>
          </p:nvGrpSpPr>
          <p:grpSpPr>
            <a:xfrm>
              <a:off x="3992200" y="6033101"/>
              <a:ext cx="1480603" cy="762170"/>
              <a:chOff x="1673278" y="-1582433"/>
              <a:chExt cx="1552576" cy="878490"/>
            </a:xfrm>
          </p:grpSpPr>
          <p:sp>
            <p:nvSpPr>
              <p:cNvPr id="25" name="Ellipse 24">
                <a:extLst>
                  <a:ext uri="{FF2B5EF4-FFF2-40B4-BE49-F238E27FC236}">
                    <a16:creationId xmlns:a16="http://schemas.microsoft.com/office/drawing/2014/main" id="{8503A777-35B8-E517-6937-7ABAD98BD4AA}"/>
                  </a:ext>
                </a:extLst>
              </p:cNvPr>
              <p:cNvSpPr/>
              <p:nvPr/>
            </p:nvSpPr>
            <p:spPr>
              <a:xfrm>
                <a:off x="1673278" y="-1218293"/>
                <a:ext cx="809624" cy="51435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cxnSp>
            <p:nvCxnSpPr>
              <p:cNvPr id="27" name="Connecteur droit avec flèche 26">
                <a:extLst>
                  <a:ext uri="{FF2B5EF4-FFF2-40B4-BE49-F238E27FC236}">
                    <a16:creationId xmlns:a16="http://schemas.microsoft.com/office/drawing/2014/main" id="{51272FEA-D677-B6F0-136A-1D3FC3CA485A}"/>
                  </a:ext>
                </a:extLst>
              </p:cNvPr>
              <p:cNvCxnSpPr/>
              <p:nvPr/>
            </p:nvCxnSpPr>
            <p:spPr>
              <a:xfrm flipH="1">
                <a:off x="2482903" y="-1582433"/>
                <a:ext cx="742951" cy="514348"/>
              </a:xfrm>
              <a:prstGeom prst="straightConnector1">
                <a:avLst/>
              </a:prstGeom>
              <a:ln w="5715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" name="Rectangle 14">
            <a:extLst>
              <a:ext uri="{FF2B5EF4-FFF2-40B4-BE49-F238E27FC236}">
                <a16:creationId xmlns:a16="http://schemas.microsoft.com/office/drawing/2014/main" id="{83014602-9218-A69A-BAA5-BC164F40A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09239"/>
            <a:ext cx="11626811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5A68B8C5-68F9-BE2C-FA65-333A61858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09293"/>
            <a:ext cx="116268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5963" algn="l"/>
              </a:tabLst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5963" algn="l"/>
              </a:tabLst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1CA0270-43E0-F963-6C4B-F64221FA399A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450" y="4115070"/>
            <a:ext cx="1719065" cy="1719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2920361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31022-8D48-4487-B316-C7D81CF061D4}" type="slidenum">
              <a:rPr lang="fr-FR" smtClean="0">
                <a:solidFill>
                  <a:schemeClr val="tx1"/>
                </a:solidFill>
              </a:rPr>
              <a:pPr/>
              <a:t>3</a:t>
            </a:fld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4" name="Forme libre 5">
            <a:extLst>
              <a:ext uri="{FF2B5EF4-FFF2-40B4-BE49-F238E27FC236}">
                <a16:creationId xmlns:a16="http://schemas.microsoft.com/office/drawing/2014/main" id="{571D109C-3867-45CF-BC6A-64F012410A0E}"/>
              </a:ext>
            </a:extLst>
          </p:cNvPr>
          <p:cNvSpPr>
            <a:spLocks noChangeAspect="1"/>
          </p:cNvSpPr>
          <p:nvPr/>
        </p:nvSpPr>
        <p:spPr bwMode="auto">
          <a:xfrm>
            <a:off x="10780727" y="4865355"/>
            <a:ext cx="600986" cy="527061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Forme libre 5">
            <a:extLst>
              <a:ext uri="{FF2B5EF4-FFF2-40B4-BE49-F238E27FC236}">
                <a16:creationId xmlns:a16="http://schemas.microsoft.com/office/drawing/2014/main" id="{EDECD721-D7CD-4D43-BB48-4A5F883DC1F4}"/>
              </a:ext>
            </a:extLst>
          </p:cNvPr>
          <p:cNvSpPr>
            <a:spLocks noChangeAspect="1"/>
          </p:cNvSpPr>
          <p:nvPr/>
        </p:nvSpPr>
        <p:spPr bwMode="auto">
          <a:xfrm>
            <a:off x="10836676" y="5229490"/>
            <a:ext cx="1058228" cy="9268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Forme libre 5">
            <a:extLst>
              <a:ext uri="{FF2B5EF4-FFF2-40B4-BE49-F238E27FC236}">
                <a16:creationId xmlns:a16="http://schemas.microsoft.com/office/drawing/2014/main" id="{69907999-9849-4876-B27C-DFAED31A6940}"/>
              </a:ext>
            </a:extLst>
          </p:cNvPr>
          <p:cNvSpPr>
            <a:spLocks noChangeAspect="1"/>
          </p:cNvSpPr>
          <p:nvPr/>
        </p:nvSpPr>
        <p:spPr bwMode="auto">
          <a:xfrm>
            <a:off x="10836676" y="5959795"/>
            <a:ext cx="364151" cy="318974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tx1"/>
          </a:solidFill>
          <a:ln w="635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Forme libre 5">
            <a:extLst>
              <a:ext uri="{FF2B5EF4-FFF2-40B4-BE49-F238E27FC236}">
                <a16:creationId xmlns:a16="http://schemas.microsoft.com/office/drawing/2014/main" id="{DEA783EB-7C61-4836-83D7-334F63D00C63}"/>
              </a:ext>
            </a:extLst>
          </p:cNvPr>
          <p:cNvSpPr>
            <a:spLocks noChangeAspect="1"/>
          </p:cNvSpPr>
          <p:nvPr/>
        </p:nvSpPr>
        <p:spPr bwMode="auto">
          <a:xfrm>
            <a:off x="480305" y="2229895"/>
            <a:ext cx="816483" cy="71531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Forme libre 5">
            <a:extLst>
              <a:ext uri="{FF2B5EF4-FFF2-40B4-BE49-F238E27FC236}">
                <a16:creationId xmlns:a16="http://schemas.microsoft.com/office/drawing/2014/main" id="{16C7996F-D8F7-4422-B3DD-B19ECF78909C}"/>
              </a:ext>
            </a:extLst>
          </p:cNvPr>
          <p:cNvSpPr>
            <a:spLocks noChangeAspect="1"/>
          </p:cNvSpPr>
          <p:nvPr/>
        </p:nvSpPr>
        <p:spPr bwMode="auto">
          <a:xfrm>
            <a:off x="637169" y="2016169"/>
            <a:ext cx="520121" cy="455850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Forme libre 5">
            <a:extLst>
              <a:ext uri="{FF2B5EF4-FFF2-40B4-BE49-F238E27FC236}">
                <a16:creationId xmlns:a16="http://schemas.microsoft.com/office/drawing/2014/main" id="{60D9C538-EF20-43EB-B152-4A2E4913FB59}"/>
              </a:ext>
            </a:extLst>
          </p:cNvPr>
          <p:cNvSpPr>
            <a:spLocks noChangeAspect="1"/>
          </p:cNvSpPr>
          <p:nvPr/>
        </p:nvSpPr>
        <p:spPr bwMode="auto">
          <a:xfrm>
            <a:off x="487303" y="1845714"/>
            <a:ext cx="316595" cy="277318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tx1"/>
          </a:solidFill>
          <a:ln w="635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" name="Rectangle 12">
            <a:extLst>
              <a:ext uri="{FF2B5EF4-FFF2-40B4-BE49-F238E27FC236}">
                <a16:creationId xmlns:a16="http://schemas.microsoft.com/office/drawing/2014/main" id="{B560A0AE-03AC-ACC8-8DFD-AD53F8739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1626811" cy="39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0112D3C-3AFC-B09D-BFA4-A03224D6A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318" y="526913"/>
            <a:ext cx="8663364" cy="585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329491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31022-8D48-4487-B316-C7D81CF061D4}" type="slidenum">
              <a:rPr lang="fr-FR" smtClean="0">
                <a:solidFill>
                  <a:schemeClr val="tx1"/>
                </a:solidFill>
              </a:rPr>
              <a:pPr/>
              <a:t>4</a:t>
            </a:fld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547389" y="31175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Organigramme</a:t>
            </a:r>
            <a:r>
              <a:rPr lang="fr-FR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4" name="Forme libre 5">
            <a:extLst>
              <a:ext uri="{FF2B5EF4-FFF2-40B4-BE49-F238E27FC236}">
                <a16:creationId xmlns:a16="http://schemas.microsoft.com/office/drawing/2014/main" id="{571D109C-3867-45CF-BC6A-64F012410A0E}"/>
              </a:ext>
            </a:extLst>
          </p:cNvPr>
          <p:cNvSpPr>
            <a:spLocks noChangeAspect="1"/>
          </p:cNvSpPr>
          <p:nvPr/>
        </p:nvSpPr>
        <p:spPr bwMode="auto">
          <a:xfrm>
            <a:off x="11462783" y="5980760"/>
            <a:ext cx="293684" cy="257559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5" name="Forme libre 5">
            <a:extLst>
              <a:ext uri="{FF2B5EF4-FFF2-40B4-BE49-F238E27FC236}">
                <a16:creationId xmlns:a16="http://schemas.microsoft.com/office/drawing/2014/main" id="{EDECD721-D7CD-4D43-BB48-4A5F883DC1F4}"/>
              </a:ext>
            </a:extLst>
          </p:cNvPr>
          <p:cNvSpPr>
            <a:spLocks noChangeAspect="1"/>
          </p:cNvSpPr>
          <p:nvPr/>
        </p:nvSpPr>
        <p:spPr bwMode="auto">
          <a:xfrm>
            <a:off x="11520649" y="6095805"/>
            <a:ext cx="517124" cy="4529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Forme libre 5">
            <a:extLst>
              <a:ext uri="{FF2B5EF4-FFF2-40B4-BE49-F238E27FC236}">
                <a16:creationId xmlns:a16="http://schemas.microsoft.com/office/drawing/2014/main" id="{69907999-9849-4876-B27C-DFAED31A6940}"/>
              </a:ext>
            </a:extLst>
          </p:cNvPr>
          <p:cNvSpPr>
            <a:spLocks noChangeAspect="1"/>
          </p:cNvSpPr>
          <p:nvPr/>
        </p:nvSpPr>
        <p:spPr bwMode="auto">
          <a:xfrm>
            <a:off x="11756467" y="6470770"/>
            <a:ext cx="177950" cy="155873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tx1"/>
          </a:solidFill>
          <a:ln w="635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Forme libre 5">
            <a:extLst>
              <a:ext uri="{FF2B5EF4-FFF2-40B4-BE49-F238E27FC236}">
                <a16:creationId xmlns:a16="http://schemas.microsoft.com/office/drawing/2014/main" id="{DEA783EB-7C61-4836-83D7-334F63D00C63}"/>
              </a:ext>
            </a:extLst>
          </p:cNvPr>
          <p:cNvSpPr>
            <a:spLocks noChangeAspect="1"/>
          </p:cNvSpPr>
          <p:nvPr/>
        </p:nvSpPr>
        <p:spPr bwMode="auto">
          <a:xfrm>
            <a:off x="11117934" y="586776"/>
            <a:ext cx="816483" cy="71531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Forme libre 5">
            <a:extLst>
              <a:ext uri="{FF2B5EF4-FFF2-40B4-BE49-F238E27FC236}">
                <a16:creationId xmlns:a16="http://schemas.microsoft.com/office/drawing/2014/main" id="{16C7996F-D8F7-4422-B3DD-B19ECF78909C}"/>
              </a:ext>
            </a:extLst>
          </p:cNvPr>
          <p:cNvSpPr>
            <a:spLocks noChangeAspect="1"/>
          </p:cNvSpPr>
          <p:nvPr/>
        </p:nvSpPr>
        <p:spPr bwMode="auto">
          <a:xfrm>
            <a:off x="11274798" y="373050"/>
            <a:ext cx="520121" cy="455850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Forme libre 5">
            <a:extLst>
              <a:ext uri="{FF2B5EF4-FFF2-40B4-BE49-F238E27FC236}">
                <a16:creationId xmlns:a16="http://schemas.microsoft.com/office/drawing/2014/main" id="{60D9C538-EF20-43EB-B152-4A2E4913FB59}"/>
              </a:ext>
            </a:extLst>
          </p:cNvPr>
          <p:cNvSpPr>
            <a:spLocks noChangeAspect="1"/>
          </p:cNvSpPr>
          <p:nvPr/>
        </p:nvSpPr>
        <p:spPr bwMode="auto">
          <a:xfrm>
            <a:off x="11124932" y="202595"/>
            <a:ext cx="316595" cy="277318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tx1"/>
          </a:solidFill>
          <a:ln w="635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" name="Rectangle 12">
            <a:extLst>
              <a:ext uri="{FF2B5EF4-FFF2-40B4-BE49-F238E27FC236}">
                <a16:creationId xmlns:a16="http://schemas.microsoft.com/office/drawing/2014/main" id="{B560A0AE-03AC-ACC8-8DFD-AD53F8739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1626811" cy="39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1" name="Rectangle 14">
            <a:extLst>
              <a:ext uri="{FF2B5EF4-FFF2-40B4-BE49-F238E27FC236}">
                <a16:creationId xmlns:a16="http://schemas.microsoft.com/office/drawing/2014/main" id="{83014602-9218-A69A-BAA5-BC164F40A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09239"/>
            <a:ext cx="11626811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5A68B8C5-68F9-BE2C-FA65-333A61858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09293"/>
            <a:ext cx="116268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5963" algn="l"/>
              </a:tabLst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5963" algn="l"/>
              </a:tabLst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68989C6-316D-140A-CA3D-DC883FE01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51" y="1076166"/>
            <a:ext cx="11055332" cy="5245564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54516FB8-FE8A-719C-44A7-B55295F858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9239"/>
            <a:ext cx="2129796" cy="1307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0258047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93545" y="159137"/>
            <a:ext cx="32179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 partenaires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093" y="3793294"/>
            <a:ext cx="1333040" cy="1077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422" y="2691573"/>
            <a:ext cx="1897951" cy="688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1329763-9EB4-467B-86FB-F759306FAD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1178" y="2635531"/>
            <a:ext cx="1145314" cy="1157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A006C140-5B8C-41FD-8EDB-954281455B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922" y="1184468"/>
            <a:ext cx="1740993" cy="922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EEF46179-DBE4-47C3-BFA6-56CE5479C92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178" y="1174425"/>
            <a:ext cx="1814658" cy="908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F26FF88-C77D-4475-8AA4-7ACF92ABD7F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590" y="2635531"/>
            <a:ext cx="1727734" cy="906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EA27768-567A-4634-9F0D-BE47F98A5A5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019" y="4204056"/>
            <a:ext cx="1145314" cy="1076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11E989B4-291E-427B-8AFE-8889E8D7A64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664" y="2598797"/>
            <a:ext cx="961432" cy="1226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363847D5-EC1B-4EF0-AF75-7444C4784E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965" y="1209344"/>
            <a:ext cx="1833586" cy="908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43844BB6-05A6-4F2C-B4F1-D0CF7DE45A3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742" y="1628800"/>
            <a:ext cx="2030555" cy="653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904FAC17-D8E2-4A43-8C11-5EDC29E6F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662" y="960999"/>
            <a:ext cx="2030553" cy="496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096747F-C83F-438B-8626-7B3BA562707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82674" y="2598797"/>
            <a:ext cx="1145314" cy="1153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45E6E7C-E08C-4AB8-B987-F03119F6D0A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063" y="4803274"/>
            <a:ext cx="1419423" cy="495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8FD79942-33A0-499D-9002-7C0DBBFF063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047" y="4182963"/>
            <a:ext cx="1145314" cy="12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Forme libre 5">
            <a:extLst>
              <a:ext uri="{FF2B5EF4-FFF2-40B4-BE49-F238E27FC236}">
                <a16:creationId xmlns:a16="http://schemas.microsoft.com/office/drawing/2014/main" id="{FC16E30B-3A79-8EBD-10F6-8D4E23367C20}"/>
              </a:ext>
            </a:extLst>
          </p:cNvPr>
          <p:cNvSpPr>
            <a:spLocks noChangeAspect="1"/>
          </p:cNvSpPr>
          <p:nvPr/>
        </p:nvSpPr>
        <p:spPr bwMode="auto">
          <a:xfrm>
            <a:off x="609250" y="5907626"/>
            <a:ext cx="816483" cy="71531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Forme libre 5">
            <a:extLst>
              <a:ext uri="{FF2B5EF4-FFF2-40B4-BE49-F238E27FC236}">
                <a16:creationId xmlns:a16="http://schemas.microsoft.com/office/drawing/2014/main" id="{DBA14535-E6ED-F233-A65A-BFEAEFE9325E}"/>
              </a:ext>
            </a:extLst>
          </p:cNvPr>
          <p:cNvSpPr>
            <a:spLocks noChangeAspect="1"/>
          </p:cNvSpPr>
          <p:nvPr/>
        </p:nvSpPr>
        <p:spPr bwMode="auto">
          <a:xfrm>
            <a:off x="766114" y="5693900"/>
            <a:ext cx="520121" cy="455850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Forme libre 5">
            <a:extLst>
              <a:ext uri="{FF2B5EF4-FFF2-40B4-BE49-F238E27FC236}">
                <a16:creationId xmlns:a16="http://schemas.microsoft.com/office/drawing/2014/main" id="{33F4ABC4-E3FF-FE06-4D34-F9A3091D72EA}"/>
              </a:ext>
            </a:extLst>
          </p:cNvPr>
          <p:cNvSpPr>
            <a:spLocks noChangeAspect="1"/>
          </p:cNvSpPr>
          <p:nvPr/>
        </p:nvSpPr>
        <p:spPr bwMode="auto">
          <a:xfrm>
            <a:off x="616248" y="5523445"/>
            <a:ext cx="316595" cy="277318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tx1"/>
          </a:solidFill>
          <a:ln w="635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Forme libre 5">
            <a:extLst>
              <a:ext uri="{FF2B5EF4-FFF2-40B4-BE49-F238E27FC236}">
                <a16:creationId xmlns:a16="http://schemas.microsoft.com/office/drawing/2014/main" id="{90D96CC3-E0F4-350B-A283-94EF35357CFC}"/>
              </a:ext>
            </a:extLst>
          </p:cNvPr>
          <p:cNvSpPr>
            <a:spLocks noChangeAspect="1"/>
          </p:cNvSpPr>
          <p:nvPr/>
        </p:nvSpPr>
        <p:spPr bwMode="auto">
          <a:xfrm>
            <a:off x="10852429" y="5149900"/>
            <a:ext cx="600986" cy="527061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Forme libre 5">
            <a:extLst>
              <a:ext uri="{FF2B5EF4-FFF2-40B4-BE49-F238E27FC236}">
                <a16:creationId xmlns:a16="http://schemas.microsoft.com/office/drawing/2014/main" id="{4D84EF2B-2451-C553-D5CB-8320B090767B}"/>
              </a:ext>
            </a:extLst>
          </p:cNvPr>
          <p:cNvSpPr>
            <a:spLocks noChangeAspect="1"/>
          </p:cNvSpPr>
          <p:nvPr/>
        </p:nvSpPr>
        <p:spPr bwMode="auto">
          <a:xfrm>
            <a:off x="10908378" y="5514035"/>
            <a:ext cx="1058228" cy="9268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Forme libre 5">
            <a:extLst>
              <a:ext uri="{FF2B5EF4-FFF2-40B4-BE49-F238E27FC236}">
                <a16:creationId xmlns:a16="http://schemas.microsoft.com/office/drawing/2014/main" id="{7A404FAF-92AB-44C7-B99D-16FFF787C178}"/>
              </a:ext>
            </a:extLst>
          </p:cNvPr>
          <p:cNvSpPr>
            <a:spLocks noChangeAspect="1"/>
          </p:cNvSpPr>
          <p:nvPr/>
        </p:nvSpPr>
        <p:spPr bwMode="auto">
          <a:xfrm>
            <a:off x="10908378" y="6244340"/>
            <a:ext cx="364151" cy="318974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tx1"/>
          </a:solidFill>
          <a:ln w="635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58B14691-24C1-D3D6-71EA-ACB0C75F6B4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48817" y="3937498"/>
            <a:ext cx="1897951" cy="603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D07B2CC4-54BF-F5AA-6572-24167A9AEEE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892740" y="4159109"/>
            <a:ext cx="1565898" cy="849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2F5D6904-301A-C7E5-2BDB-76A8FAA87A4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724423" y="5485402"/>
            <a:ext cx="2336634" cy="1077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5FAA7851-559C-28EF-1EDD-3C19602F4EB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786096" y="5702024"/>
            <a:ext cx="2930164" cy="845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492E9419-6E04-F2AA-EBEF-786A8186183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203652" y="5573635"/>
            <a:ext cx="2009575" cy="901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9621FC7-53D9-E6D0-1C61-574AC03B940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9239"/>
            <a:ext cx="2129796" cy="1307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5834294"/>
      </p:ext>
    </p:extLst>
  </p:cSld>
  <p:clrMapOvr>
    <a:masterClrMapping/>
  </p:clrMapOvr>
  <p:transition spd="slow" advTm="3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31022-8D48-4487-B316-C7D81CF061D4}" type="slidenum">
              <a:rPr lang="fr-FR" smtClean="0">
                <a:solidFill>
                  <a:schemeClr val="tx1"/>
                </a:solidFill>
              </a:rPr>
              <a:pPr/>
              <a:t>6</a:t>
            </a:fld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874751" y="40932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Formations proposées</a:t>
            </a:r>
            <a:endParaRPr lang="fr-FR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Forme libre 5">
            <a:extLst>
              <a:ext uri="{FF2B5EF4-FFF2-40B4-BE49-F238E27FC236}">
                <a16:creationId xmlns:a16="http://schemas.microsoft.com/office/drawing/2014/main" id="{571D109C-3867-45CF-BC6A-64F012410A0E}"/>
              </a:ext>
            </a:extLst>
          </p:cNvPr>
          <p:cNvSpPr>
            <a:spLocks noChangeAspect="1"/>
          </p:cNvSpPr>
          <p:nvPr/>
        </p:nvSpPr>
        <p:spPr bwMode="auto">
          <a:xfrm>
            <a:off x="10780727" y="4865355"/>
            <a:ext cx="600986" cy="527061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Forme libre 5">
            <a:extLst>
              <a:ext uri="{FF2B5EF4-FFF2-40B4-BE49-F238E27FC236}">
                <a16:creationId xmlns:a16="http://schemas.microsoft.com/office/drawing/2014/main" id="{EDECD721-D7CD-4D43-BB48-4A5F883DC1F4}"/>
              </a:ext>
            </a:extLst>
          </p:cNvPr>
          <p:cNvSpPr>
            <a:spLocks noChangeAspect="1"/>
          </p:cNvSpPr>
          <p:nvPr/>
        </p:nvSpPr>
        <p:spPr bwMode="auto">
          <a:xfrm>
            <a:off x="10836676" y="5229490"/>
            <a:ext cx="1058228" cy="9268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Forme libre 5">
            <a:extLst>
              <a:ext uri="{FF2B5EF4-FFF2-40B4-BE49-F238E27FC236}">
                <a16:creationId xmlns:a16="http://schemas.microsoft.com/office/drawing/2014/main" id="{69907999-9849-4876-B27C-DFAED31A6940}"/>
              </a:ext>
            </a:extLst>
          </p:cNvPr>
          <p:cNvSpPr>
            <a:spLocks noChangeAspect="1"/>
          </p:cNvSpPr>
          <p:nvPr/>
        </p:nvSpPr>
        <p:spPr bwMode="auto">
          <a:xfrm>
            <a:off x="10836676" y="5959795"/>
            <a:ext cx="364151" cy="318974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tx1"/>
          </a:solidFill>
          <a:ln w="635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Forme libre 5">
            <a:extLst>
              <a:ext uri="{FF2B5EF4-FFF2-40B4-BE49-F238E27FC236}">
                <a16:creationId xmlns:a16="http://schemas.microsoft.com/office/drawing/2014/main" id="{DEA783EB-7C61-4836-83D7-334F63D00C63}"/>
              </a:ext>
            </a:extLst>
          </p:cNvPr>
          <p:cNvSpPr>
            <a:spLocks noChangeAspect="1"/>
          </p:cNvSpPr>
          <p:nvPr/>
        </p:nvSpPr>
        <p:spPr bwMode="auto">
          <a:xfrm>
            <a:off x="480305" y="2229895"/>
            <a:ext cx="816483" cy="71531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Forme libre 5">
            <a:extLst>
              <a:ext uri="{FF2B5EF4-FFF2-40B4-BE49-F238E27FC236}">
                <a16:creationId xmlns:a16="http://schemas.microsoft.com/office/drawing/2014/main" id="{16C7996F-D8F7-4422-B3DD-B19ECF78909C}"/>
              </a:ext>
            </a:extLst>
          </p:cNvPr>
          <p:cNvSpPr>
            <a:spLocks noChangeAspect="1"/>
          </p:cNvSpPr>
          <p:nvPr/>
        </p:nvSpPr>
        <p:spPr bwMode="auto">
          <a:xfrm>
            <a:off x="637169" y="2016169"/>
            <a:ext cx="520121" cy="455850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Forme libre 5">
            <a:extLst>
              <a:ext uri="{FF2B5EF4-FFF2-40B4-BE49-F238E27FC236}">
                <a16:creationId xmlns:a16="http://schemas.microsoft.com/office/drawing/2014/main" id="{60D9C538-EF20-43EB-B152-4A2E4913FB59}"/>
              </a:ext>
            </a:extLst>
          </p:cNvPr>
          <p:cNvSpPr>
            <a:spLocks noChangeAspect="1"/>
          </p:cNvSpPr>
          <p:nvPr/>
        </p:nvSpPr>
        <p:spPr bwMode="auto">
          <a:xfrm>
            <a:off x="487303" y="1845714"/>
            <a:ext cx="316595" cy="277318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tx1"/>
          </a:solidFill>
          <a:ln w="635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" name="Rectangle 14">
            <a:extLst>
              <a:ext uri="{FF2B5EF4-FFF2-40B4-BE49-F238E27FC236}">
                <a16:creationId xmlns:a16="http://schemas.microsoft.com/office/drawing/2014/main" id="{83014602-9218-A69A-BAA5-BC164F40A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09239"/>
            <a:ext cx="11626811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5A68B8C5-68F9-BE2C-FA65-333A61858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09293"/>
            <a:ext cx="116268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5963" algn="l"/>
              </a:tabLst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5963" algn="l"/>
              </a:tabLst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E42A7BC-D883-60E4-0D76-96B088590D49}"/>
              </a:ext>
            </a:extLst>
          </p:cNvPr>
          <p:cNvSpPr txBox="1"/>
          <p:nvPr/>
        </p:nvSpPr>
        <p:spPr>
          <a:xfrm>
            <a:off x="2326368" y="1948905"/>
            <a:ext cx="7876615" cy="35196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0">
              <a:lnSpc>
                <a:spcPct val="115000"/>
              </a:lnSpc>
              <a:spcAft>
                <a:spcPts val="1000"/>
              </a:spcAft>
              <a:buNone/>
              <a:tabLst>
                <a:tab pos="200025" algn="l"/>
              </a:tabLst>
            </a:pPr>
            <a:r>
              <a:rPr lang="fr-FR" sz="1800" b="1" u="sng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Formations Qualifiantes :</a:t>
            </a:r>
            <a:endParaRPr lang="fr-FR" sz="1800" u="sng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00025" algn="l"/>
              </a:tabLst>
            </a:pPr>
            <a:r>
              <a:rPr lang="fr-FR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fr-FR" sz="180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CQPM</a:t>
            </a:r>
            <a:r>
              <a:rPr lang="fr-FR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Ajusteur Assembleur de Cellules Aéronefs (0187) en 420H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00025" algn="l"/>
              </a:tabLst>
            </a:pPr>
            <a:r>
              <a:rPr lang="fr-FR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fr-FR" sz="180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CQPM</a:t>
            </a:r>
            <a:r>
              <a:rPr lang="fr-FR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Préparateur Assembleur Aéronautique (0299) en 260H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00025" algn="l"/>
              </a:tabLst>
            </a:pPr>
            <a:r>
              <a:rPr lang="fr-FR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fr-FR" sz="180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CQPM</a:t>
            </a:r>
            <a:r>
              <a:rPr lang="fr-FR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Agent de Contrôle (0186) en 330H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00025" algn="l"/>
              </a:tabLst>
            </a:pPr>
            <a:r>
              <a:rPr lang="fr-FR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fr-FR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CQPM </a:t>
            </a:r>
            <a:r>
              <a:rPr lang="fr-FR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Intégrateur Cabine Aéronautique (0289) en 260H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00025" algn="l"/>
              </a:tabLst>
            </a:pPr>
            <a:r>
              <a:rPr lang="fr-FR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fr-FR" sz="180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CQPM </a:t>
            </a:r>
            <a:r>
              <a:rPr lang="fr-FR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Inspecteur Qualité en 350H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  <a:tabLst>
                <a:tab pos="200025" algn="l"/>
              </a:tabLst>
            </a:pPr>
            <a:r>
              <a:rPr lang="fr-FR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fr-FR" sz="18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  <a:tabLst>
                <a:tab pos="200025" algn="l"/>
              </a:tabLst>
            </a:pPr>
            <a:endParaRPr lang="fr-F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1D98DC0-6795-A747-CDBB-4B7C011E3F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9239"/>
            <a:ext cx="2129796" cy="1307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8174785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31022-8D48-4487-B316-C7D81CF061D4}" type="slidenum">
              <a:rPr lang="fr-FR" smtClean="0">
                <a:solidFill>
                  <a:schemeClr val="tx1"/>
                </a:solidFill>
              </a:rPr>
              <a:pPr/>
              <a:t>7</a:t>
            </a:fld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692676" y="35770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Formations proposées</a:t>
            </a:r>
            <a:endParaRPr lang="fr-FR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Forme libre 5">
            <a:extLst>
              <a:ext uri="{FF2B5EF4-FFF2-40B4-BE49-F238E27FC236}">
                <a16:creationId xmlns:a16="http://schemas.microsoft.com/office/drawing/2014/main" id="{571D109C-3867-45CF-BC6A-64F012410A0E}"/>
              </a:ext>
            </a:extLst>
          </p:cNvPr>
          <p:cNvSpPr>
            <a:spLocks noChangeAspect="1"/>
          </p:cNvSpPr>
          <p:nvPr/>
        </p:nvSpPr>
        <p:spPr bwMode="auto">
          <a:xfrm>
            <a:off x="10780727" y="4865355"/>
            <a:ext cx="600986" cy="527061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Forme libre 5">
            <a:extLst>
              <a:ext uri="{FF2B5EF4-FFF2-40B4-BE49-F238E27FC236}">
                <a16:creationId xmlns:a16="http://schemas.microsoft.com/office/drawing/2014/main" id="{EDECD721-D7CD-4D43-BB48-4A5F883DC1F4}"/>
              </a:ext>
            </a:extLst>
          </p:cNvPr>
          <p:cNvSpPr>
            <a:spLocks noChangeAspect="1"/>
          </p:cNvSpPr>
          <p:nvPr/>
        </p:nvSpPr>
        <p:spPr bwMode="auto">
          <a:xfrm>
            <a:off x="10836676" y="5229490"/>
            <a:ext cx="1058228" cy="9268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Forme libre 5">
            <a:extLst>
              <a:ext uri="{FF2B5EF4-FFF2-40B4-BE49-F238E27FC236}">
                <a16:creationId xmlns:a16="http://schemas.microsoft.com/office/drawing/2014/main" id="{69907999-9849-4876-B27C-DFAED31A6940}"/>
              </a:ext>
            </a:extLst>
          </p:cNvPr>
          <p:cNvSpPr>
            <a:spLocks noChangeAspect="1"/>
          </p:cNvSpPr>
          <p:nvPr/>
        </p:nvSpPr>
        <p:spPr bwMode="auto">
          <a:xfrm>
            <a:off x="10836676" y="5959795"/>
            <a:ext cx="364151" cy="318974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tx1"/>
          </a:solidFill>
          <a:ln w="635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Forme libre 5">
            <a:extLst>
              <a:ext uri="{FF2B5EF4-FFF2-40B4-BE49-F238E27FC236}">
                <a16:creationId xmlns:a16="http://schemas.microsoft.com/office/drawing/2014/main" id="{DEA783EB-7C61-4836-83D7-334F63D00C63}"/>
              </a:ext>
            </a:extLst>
          </p:cNvPr>
          <p:cNvSpPr>
            <a:spLocks noChangeAspect="1"/>
          </p:cNvSpPr>
          <p:nvPr/>
        </p:nvSpPr>
        <p:spPr bwMode="auto">
          <a:xfrm>
            <a:off x="480305" y="2229895"/>
            <a:ext cx="816483" cy="71531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Forme libre 5">
            <a:extLst>
              <a:ext uri="{FF2B5EF4-FFF2-40B4-BE49-F238E27FC236}">
                <a16:creationId xmlns:a16="http://schemas.microsoft.com/office/drawing/2014/main" id="{16C7996F-D8F7-4422-B3DD-B19ECF78909C}"/>
              </a:ext>
            </a:extLst>
          </p:cNvPr>
          <p:cNvSpPr>
            <a:spLocks noChangeAspect="1"/>
          </p:cNvSpPr>
          <p:nvPr/>
        </p:nvSpPr>
        <p:spPr bwMode="auto">
          <a:xfrm>
            <a:off x="637169" y="2016169"/>
            <a:ext cx="520121" cy="455850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Forme libre 5">
            <a:extLst>
              <a:ext uri="{FF2B5EF4-FFF2-40B4-BE49-F238E27FC236}">
                <a16:creationId xmlns:a16="http://schemas.microsoft.com/office/drawing/2014/main" id="{60D9C538-EF20-43EB-B152-4A2E4913FB59}"/>
              </a:ext>
            </a:extLst>
          </p:cNvPr>
          <p:cNvSpPr>
            <a:spLocks noChangeAspect="1"/>
          </p:cNvSpPr>
          <p:nvPr/>
        </p:nvSpPr>
        <p:spPr bwMode="auto">
          <a:xfrm>
            <a:off x="487303" y="1845714"/>
            <a:ext cx="316595" cy="277318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tx1"/>
          </a:solidFill>
          <a:ln w="635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" name="Rectangle 14">
            <a:extLst>
              <a:ext uri="{FF2B5EF4-FFF2-40B4-BE49-F238E27FC236}">
                <a16:creationId xmlns:a16="http://schemas.microsoft.com/office/drawing/2014/main" id="{83014602-9218-A69A-BAA5-BC164F40A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09239"/>
            <a:ext cx="11626811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5A68B8C5-68F9-BE2C-FA65-333A61858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09293"/>
            <a:ext cx="116268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5963" algn="l"/>
              </a:tabLst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5963" algn="l"/>
              </a:tabLst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DF193FD-9335-D950-0C1D-B098936A66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9239"/>
            <a:ext cx="2129796" cy="1307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2E42A7BC-D883-60E4-0D76-96B088590D49}"/>
              </a:ext>
            </a:extLst>
          </p:cNvPr>
          <p:cNvSpPr txBox="1"/>
          <p:nvPr/>
        </p:nvSpPr>
        <p:spPr>
          <a:xfrm>
            <a:off x="2157692" y="1461124"/>
            <a:ext cx="7876615" cy="4860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0">
              <a:lnSpc>
                <a:spcPct val="115000"/>
              </a:lnSpc>
              <a:spcAft>
                <a:spcPts val="1000"/>
              </a:spcAft>
              <a:buNone/>
              <a:tabLst>
                <a:tab pos="200025" algn="l"/>
                <a:tab pos="2957195" algn="l"/>
              </a:tabLst>
            </a:pPr>
            <a:r>
              <a:rPr lang="fr-FR" sz="1800" b="1" u="sng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Formations Certifiantes :</a:t>
            </a:r>
          </a:p>
          <a:p>
            <a:pPr marL="4000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00025" algn="l"/>
                <a:tab pos="2957195" algn="l"/>
              </a:tabLst>
            </a:pPr>
            <a:r>
              <a:rPr lang="fr-FR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Montée en Compétence en 175H </a:t>
            </a:r>
          </a:p>
          <a:p>
            <a:pPr marL="4000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00025" algn="l"/>
                <a:tab pos="2957195" algn="l"/>
              </a:tabLst>
            </a:pP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Support Technique en 191H</a:t>
            </a:r>
            <a:endParaRPr lang="fr-FR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00025" algn="l"/>
                <a:tab pos="2957195" algn="l"/>
              </a:tabLst>
            </a:pP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Chaudronnier Aéronautique (MRO) en 35H</a:t>
            </a:r>
          </a:p>
          <a:p>
            <a:pPr marL="4000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00025" algn="l"/>
              </a:tabLst>
            </a:pP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Pratical repair composite Aéronautique (MRO) en 35H</a:t>
            </a:r>
          </a:p>
          <a:p>
            <a:pPr marL="114300" indent="0">
              <a:lnSpc>
                <a:spcPct val="115000"/>
              </a:lnSpc>
              <a:spcAft>
                <a:spcPts val="1000"/>
              </a:spcAft>
              <a:buNone/>
              <a:tabLst>
                <a:tab pos="200025" algn="l"/>
              </a:tabLst>
            </a:pPr>
            <a:r>
              <a:rPr lang="fr-FR" sz="1800" b="1" u="sng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Formations Règlementaires EASA Part 145/Part M:</a:t>
            </a:r>
            <a:endParaRPr lang="fr-FR" sz="1800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00025" algn="l"/>
              </a:tabLst>
            </a:pP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FH/SGS (durée 7 heures)</a:t>
            </a:r>
          </a:p>
          <a:p>
            <a:pPr marL="4000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00025" algn="l"/>
              </a:tabLst>
            </a:pP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Règlementation PART 145/CAMO (durée 7 heures)</a:t>
            </a:r>
          </a:p>
          <a:p>
            <a:pPr marL="4000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00025" algn="l"/>
              </a:tabLst>
            </a:pP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Fuel Tank </a:t>
            </a:r>
            <a:r>
              <a:rPr lang="fr-F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Safety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&amp; CDCCL niveau 2 (Durée : 3.5 heures)</a:t>
            </a:r>
          </a:p>
          <a:p>
            <a:pPr marL="4000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00025" algn="l"/>
              </a:tabLst>
            </a:pP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FOD Maintenance PART145 (2 heures)</a:t>
            </a:r>
          </a:p>
          <a:p>
            <a:pPr marL="4000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00025" algn="l"/>
              </a:tabLst>
            </a:pP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Pratiques Générales EWIS (Durée : 3,5 heures) </a:t>
            </a:r>
          </a:p>
        </p:txBody>
      </p:sp>
    </p:spTree>
    <p:extLst>
      <p:ext uri="{BB962C8B-B14F-4D97-AF65-F5344CB8AC3E}">
        <p14:creationId xmlns:p14="http://schemas.microsoft.com/office/powerpoint/2010/main" val="59314507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31022-8D48-4487-B316-C7D81CF061D4}" type="slidenum">
              <a:rPr lang="fr-FR" smtClean="0">
                <a:solidFill>
                  <a:schemeClr val="tx1"/>
                </a:solidFill>
              </a:rPr>
              <a:pPr/>
              <a:t>8</a:t>
            </a:fld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393805" y="44375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Outils pédagogiques</a:t>
            </a:r>
            <a:endParaRPr lang="fr-FR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Forme libre 5">
            <a:extLst>
              <a:ext uri="{FF2B5EF4-FFF2-40B4-BE49-F238E27FC236}">
                <a16:creationId xmlns:a16="http://schemas.microsoft.com/office/drawing/2014/main" id="{571D109C-3867-45CF-BC6A-64F012410A0E}"/>
              </a:ext>
            </a:extLst>
          </p:cNvPr>
          <p:cNvSpPr>
            <a:spLocks noChangeAspect="1"/>
          </p:cNvSpPr>
          <p:nvPr/>
        </p:nvSpPr>
        <p:spPr bwMode="auto">
          <a:xfrm>
            <a:off x="10780727" y="4865355"/>
            <a:ext cx="600986" cy="527061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Forme libre 5">
            <a:extLst>
              <a:ext uri="{FF2B5EF4-FFF2-40B4-BE49-F238E27FC236}">
                <a16:creationId xmlns:a16="http://schemas.microsoft.com/office/drawing/2014/main" id="{EDECD721-D7CD-4D43-BB48-4A5F883DC1F4}"/>
              </a:ext>
            </a:extLst>
          </p:cNvPr>
          <p:cNvSpPr>
            <a:spLocks noChangeAspect="1"/>
          </p:cNvSpPr>
          <p:nvPr/>
        </p:nvSpPr>
        <p:spPr bwMode="auto">
          <a:xfrm>
            <a:off x="10836676" y="5229490"/>
            <a:ext cx="1058228" cy="9268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Forme libre 5">
            <a:extLst>
              <a:ext uri="{FF2B5EF4-FFF2-40B4-BE49-F238E27FC236}">
                <a16:creationId xmlns:a16="http://schemas.microsoft.com/office/drawing/2014/main" id="{69907999-9849-4876-B27C-DFAED31A6940}"/>
              </a:ext>
            </a:extLst>
          </p:cNvPr>
          <p:cNvSpPr>
            <a:spLocks noChangeAspect="1"/>
          </p:cNvSpPr>
          <p:nvPr/>
        </p:nvSpPr>
        <p:spPr bwMode="auto">
          <a:xfrm>
            <a:off x="10836676" y="5959795"/>
            <a:ext cx="364151" cy="318974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tx1"/>
          </a:solidFill>
          <a:ln w="635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Forme libre 5">
            <a:extLst>
              <a:ext uri="{FF2B5EF4-FFF2-40B4-BE49-F238E27FC236}">
                <a16:creationId xmlns:a16="http://schemas.microsoft.com/office/drawing/2014/main" id="{DEA783EB-7C61-4836-83D7-334F63D00C63}"/>
              </a:ext>
            </a:extLst>
          </p:cNvPr>
          <p:cNvSpPr>
            <a:spLocks noChangeAspect="1"/>
          </p:cNvSpPr>
          <p:nvPr/>
        </p:nvSpPr>
        <p:spPr bwMode="auto">
          <a:xfrm>
            <a:off x="480305" y="2229895"/>
            <a:ext cx="816483" cy="71531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Forme libre 5">
            <a:extLst>
              <a:ext uri="{FF2B5EF4-FFF2-40B4-BE49-F238E27FC236}">
                <a16:creationId xmlns:a16="http://schemas.microsoft.com/office/drawing/2014/main" id="{16C7996F-D8F7-4422-B3DD-B19ECF78909C}"/>
              </a:ext>
            </a:extLst>
          </p:cNvPr>
          <p:cNvSpPr>
            <a:spLocks noChangeAspect="1"/>
          </p:cNvSpPr>
          <p:nvPr/>
        </p:nvSpPr>
        <p:spPr bwMode="auto">
          <a:xfrm>
            <a:off x="637169" y="2016169"/>
            <a:ext cx="520121" cy="455850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Forme libre 5">
            <a:extLst>
              <a:ext uri="{FF2B5EF4-FFF2-40B4-BE49-F238E27FC236}">
                <a16:creationId xmlns:a16="http://schemas.microsoft.com/office/drawing/2014/main" id="{60D9C538-EF20-43EB-B152-4A2E4913FB59}"/>
              </a:ext>
            </a:extLst>
          </p:cNvPr>
          <p:cNvSpPr>
            <a:spLocks noChangeAspect="1"/>
          </p:cNvSpPr>
          <p:nvPr/>
        </p:nvSpPr>
        <p:spPr bwMode="auto">
          <a:xfrm>
            <a:off x="487303" y="1845714"/>
            <a:ext cx="316595" cy="277318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tx1"/>
          </a:solidFill>
          <a:ln w="635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" name="Rectangle 12">
            <a:extLst>
              <a:ext uri="{FF2B5EF4-FFF2-40B4-BE49-F238E27FC236}">
                <a16:creationId xmlns:a16="http://schemas.microsoft.com/office/drawing/2014/main" id="{B560A0AE-03AC-ACC8-8DFD-AD53F8739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1626811" cy="39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1" name="Rectangle 14">
            <a:extLst>
              <a:ext uri="{FF2B5EF4-FFF2-40B4-BE49-F238E27FC236}">
                <a16:creationId xmlns:a16="http://schemas.microsoft.com/office/drawing/2014/main" id="{83014602-9218-A69A-BAA5-BC164F40A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09239"/>
            <a:ext cx="11626811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5A68B8C5-68F9-BE2C-FA65-333A61858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09293"/>
            <a:ext cx="116268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5963" algn="l"/>
              </a:tabLst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5963" algn="l"/>
              </a:tabLst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1E39410-AE8E-5EEF-6446-271A624208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56" y="3504136"/>
            <a:ext cx="4804854" cy="2985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842BCF46-01AA-58AD-E613-0151552DEC3F}"/>
              </a:ext>
            </a:extLst>
          </p:cNvPr>
          <p:cNvSpPr txBox="1"/>
          <p:nvPr/>
        </p:nvSpPr>
        <p:spPr>
          <a:xfrm>
            <a:off x="-318554" y="1909891"/>
            <a:ext cx="8654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fr-FR" sz="2400" b="1" dirty="0"/>
              <a:t>L’atelier de </a:t>
            </a:r>
            <a:r>
              <a:rPr lang="fr-FR" sz="2400" b="1" dirty="0">
                <a:solidFill>
                  <a:srgbClr val="FF0000"/>
                </a:solidFill>
              </a:rPr>
              <a:t>1500 m²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fr-FR" sz="2400" b="1" dirty="0"/>
              <a:t> </a:t>
            </a:r>
            <a:r>
              <a:rPr lang="fr-FR" sz="2400" b="1" dirty="0">
                <a:solidFill>
                  <a:srgbClr val="FF0000"/>
                </a:solidFill>
              </a:rPr>
              <a:t>ATR 42-500 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7E2B3AA-14EF-DE35-4A6F-C2C82CF404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684" y="1289654"/>
            <a:ext cx="4121661" cy="3091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F6F9C6E-CFF4-1CBA-7D97-62274753EB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5186" y="3788634"/>
            <a:ext cx="4271171" cy="2413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D9895D1F-EC69-7AF1-EB5F-14A09A84E3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9239"/>
            <a:ext cx="2129796" cy="1307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8915890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31022-8D48-4487-B316-C7D81CF061D4}" type="slidenum">
              <a:rPr lang="fr-FR" smtClean="0">
                <a:solidFill>
                  <a:schemeClr val="tx1"/>
                </a:solidFill>
              </a:rPr>
              <a:pPr/>
              <a:t>9</a:t>
            </a:fld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636727" y="26981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Outils pédagogiques</a:t>
            </a:r>
            <a:endParaRPr lang="fr-FR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Forme libre 5">
            <a:extLst>
              <a:ext uri="{FF2B5EF4-FFF2-40B4-BE49-F238E27FC236}">
                <a16:creationId xmlns:a16="http://schemas.microsoft.com/office/drawing/2014/main" id="{571D109C-3867-45CF-BC6A-64F012410A0E}"/>
              </a:ext>
            </a:extLst>
          </p:cNvPr>
          <p:cNvSpPr>
            <a:spLocks noChangeAspect="1"/>
          </p:cNvSpPr>
          <p:nvPr/>
        </p:nvSpPr>
        <p:spPr bwMode="auto">
          <a:xfrm>
            <a:off x="10780727" y="4865355"/>
            <a:ext cx="600986" cy="527061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Forme libre 5">
            <a:extLst>
              <a:ext uri="{FF2B5EF4-FFF2-40B4-BE49-F238E27FC236}">
                <a16:creationId xmlns:a16="http://schemas.microsoft.com/office/drawing/2014/main" id="{EDECD721-D7CD-4D43-BB48-4A5F883DC1F4}"/>
              </a:ext>
            </a:extLst>
          </p:cNvPr>
          <p:cNvSpPr>
            <a:spLocks noChangeAspect="1"/>
          </p:cNvSpPr>
          <p:nvPr/>
        </p:nvSpPr>
        <p:spPr bwMode="auto">
          <a:xfrm>
            <a:off x="10836676" y="5229490"/>
            <a:ext cx="1058228" cy="9268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Forme libre 5">
            <a:extLst>
              <a:ext uri="{FF2B5EF4-FFF2-40B4-BE49-F238E27FC236}">
                <a16:creationId xmlns:a16="http://schemas.microsoft.com/office/drawing/2014/main" id="{69907999-9849-4876-B27C-DFAED31A6940}"/>
              </a:ext>
            </a:extLst>
          </p:cNvPr>
          <p:cNvSpPr>
            <a:spLocks noChangeAspect="1"/>
          </p:cNvSpPr>
          <p:nvPr/>
        </p:nvSpPr>
        <p:spPr bwMode="auto">
          <a:xfrm>
            <a:off x="10836676" y="5959795"/>
            <a:ext cx="364151" cy="318974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tx1"/>
          </a:solidFill>
          <a:ln w="635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Forme libre 5">
            <a:extLst>
              <a:ext uri="{FF2B5EF4-FFF2-40B4-BE49-F238E27FC236}">
                <a16:creationId xmlns:a16="http://schemas.microsoft.com/office/drawing/2014/main" id="{DEA783EB-7C61-4836-83D7-334F63D00C63}"/>
              </a:ext>
            </a:extLst>
          </p:cNvPr>
          <p:cNvSpPr>
            <a:spLocks noChangeAspect="1"/>
          </p:cNvSpPr>
          <p:nvPr/>
        </p:nvSpPr>
        <p:spPr bwMode="auto">
          <a:xfrm>
            <a:off x="174690" y="5956052"/>
            <a:ext cx="816483" cy="71531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Forme libre 5">
            <a:extLst>
              <a:ext uri="{FF2B5EF4-FFF2-40B4-BE49-F238E27FC236}">
                <a16:creationId xmlns:a16="http://schemas.microsoft.com/office/drawing/2014/main" id="{16C7996F-D8F7-4422-B3DD-B19ECF78909C}"/>
              </a:ext>
            </a:extLst>
          </p:cNvPr>
          <p:cNvSpPr>
            <a:spLocks noChangeAspect="1"/>
          </p:cNvSpPr>
          <p:nvPr/>
        </p:nvSpPr>
        <p:spPr bwMode="auto">
          <a:xfrm>
            <a:off x="331554" y="5742326"/>
            <a:ext cx="520121" cy="455850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Forme libre 5">
            <a:extLst>
              <a:ext uri="{FF2B5EF4-FFF2-40B4-BE49-F238E27FC236}">
                <a16:creationId xmlns:a16="http://schemas.microsoft.com/office/drawing/2014/main" id="{60D9C538-EF20-43EB-B152-4A2E4913FB59}"/>
              </a:ext>
            </a:extLst>
          </p:cNvPr>
          <p:cNvSpPr>
            <a:spLocks noChangeAspect="1"/>
          </p:cNvSpPr>
          <p:nvPr/>
        </p:nvSpPr>
        <p:spPr bwMode="auto">
          <a:xfrm>
            <a:off x="181688" y="5571871"/>
            <a:ext cx="316595" cy="277318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tx1"/>
          </a:solidFill>
          <a:ln w="635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" name="Rectangle 12">
            <a:extLst>
              <a:ext uri="{FF2B5EF4-FFF2-40B4-BE49-F238E27FC236}">
                <a16:creationId xmlns:a16="http://schemas.microsoft.com/office/drawing/2014/main" id="{B560A0AE-03AC-ACC8-8DFD-AD53F8739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1626811" cy="39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1" name="Rectangle 14">
            <a:extLst>
              <a:ext uri="{FF2B5EF4-FFF2-40B4-BE49-F238E27FC236}">
                <a16:creationId xmlns:a16="http://schemas.microsoft.com/office/drawing/2014/main" id="{83014602-9218-A69A-BAA5-BC164F40A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09239"/>
            <a:ext cx="11626811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5A68B8C5-68F9-BE2C-FA65-333A61858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09293"/>
            <a:ext cx="116268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5963" algn="l"/>
              </a:tabLst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5963" algn="l"/>
              </a:tabLst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9E6563C-C656-C1A8-A28F-EC6F736E1C80}"/>
              </a:ext>
            </a:extLst>
          </p:cNvPr>
          <p:cNvSpPr txBox="1"/>
          <p:nvPr/>
        </p:nvSpPr>
        <p:spPr>
          <a:xfrm>
            <a:off x="498283" y="225597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latin typeface="+mj-lt"/>
                <a:ea typeface="+mj-ea"/>
                <a:cs typeface="+mj-cs"/>
              </a:rPr>
              <a:t> </a:t>
            </a:r>
            <a:r>
              <a:rPr lang="fr-FR" sz="2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24</a:t>
            </a: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2400" b="1" dirty="0">
                <a:latin typeface="+mj-lt"/>
                <a:ea typeface="+mj-ea"/>
                <a:cs typeface="+mj-cs"/>
              </a:rPr>
              <a:t>postes de travail équipés de tablettes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71AA387-2031-7DD6-16B3-1F336437E5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9239"/>
            <a:ext cx="2129796" cy="1307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C4A38DA-5656-F26C-5552-658EF54224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685" y="1312572"/>
            <a:ext cx="4323042" cy="3242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F7C06FB-FB8A-AF2F-EF66-357363CE5D4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39"/>
          <a:stretch/>
        </p:blipFill>
        <p:spPr>
          <a:xfrm>
            <a:off x="1940864" y="3240796"/>
            <a:ext cx="5123797" cy="3372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5666270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1513</TotalTime>
  <Words>777</Words>
  <Application>Microsoft Office PowerPoint</Application>
  <PresentationFormat>Grand écran</PresentationFormat>
  <Paragraphs>157</Paragraphs>
  <Slides>17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5" baseType="lpstr">
      <vt:lpstr>Arial</vt:lpstr>
      <vt:lpstr>Arial</vt:lpstr>
      <vt:lpstr>Calibri</vt:lpstr>
      <vt:lpstr>Calibri Light</vt:lpstr>
      <vt:lpstr>Corbel</vt:lpstr>
      <vt:lpstr>Helvetica Neue</vt:lpstr>
      <vt:lpstr>Roboto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Richard Lalanne</dc:creator>
  <cp:lastModifiedBy>Licia Lalanne</cp:lastModifiedBy>
  <cp:revision>66</cp:revision>
  <dcterms:created xsi:type="dcterms:W3CDTF">2019-04-11T06:32:39Z</dcterms:created>
  <dcterms:modified xsi:type="dcterms:W3CDTF">2023-01-05T10:33:54Z</dcterms:modified>
</cp:coreProperties>
</file>